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407" r:id="rId2"/>
    <p:sldId id="258" r:id="rId3"/>
    <p:sldId id="409" r:id="rId4"/>
    <p:sldId id="410" r:id="rId5"/>
    <p:sldId id="415" r:id="rId6"/>
    <p:sldId id="416" r:id="rId7"/>
    <p:sldId id="417" r:id="rId8"/>
    <p:sldId id="418" r:id="rId9"/>
    <p:sldId id="412" r:id="rId10"/>
    <p:sldId id="413" r:id="rId11"/>
    <p:sldId id="42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979"/>
    <a:srgbClr val="00113E"/>
    <a:srgbClr val="E8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33E09-CB5A-4A10-ABD2-99A8D19B72F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5F22CA4F-9E5D-49E1-AB89-5F1701FE1A90}">
      <dgm:prSet phldrT="[Tekst]"/>
      <dgm:spPr/>
      <dgm:t>
        <a:bodyPr/>
        <a:lstStyle/>
        <a:p>
          <a:r>
            <a:rPr lang="hr-HR" dirty="0"/>
            <a:t>opisati karakteristike pojedinog razdoblja povijesti spasenja i njihovu međusobnu povezanost, te preispitati vlastiti život u svjetlu povijesti spasenja</a:t>
          </a:r>
        </a:p>
      </dgm:t>
    </dgm:pt>
    <dgm:pt modelId="{F05DEAB0-ADFF-4820-BCED-9C8E9C00785A}" type="parTrans" cxnId="{664BA54B-CE74-4175-920D-5B4341D4393F}">
      <dgm:prSet/>
      <dgm:spPr/>
      <dgm:t>
        <a:bodyPr/>
        <a:lstStyle/>
        <a:p>
          <a:endParaRPr lang="hr-HR"/>
        </a:p>
      </dgm:t>
    </dgm:pt>
    <dgm:pt modelId="{9E381BD3-A24C-43B1-96A3-3D217B4E4146}" type="sibTrans" cxnId="{664BA54B-CE74-4175-920D-5B4341D4393F}">
      <dgm:prSet/>
      <dgm:spPr/>
      <dgm:t>
        <a:bodyPr/>
        <a:lstStyle/>
        <a:p>
          <a:endParaRPr lang="hr-HR"/>
        </a:p>
      </dgm:t>
    </dgm:pt>
    <dgm:pt modelId="{7143F370-7C39-42C9-B3E9-4C4276C460B3}">
      <dgm:prSet phldrT="[Tekst]" phldr="1"/>
      <dgm:spPr/>
      <dgm:t>
        <a:bodyPr/>
        <a:lstStyle/>
        <a:p>
          <a:endParaRPr lang="hr-HR" dirty="0"/>
        </a:p>
      </dgm:t>
    </dgm:pt>
    <dgm:pt modelId="{4649318D-1AC2-4FA1-AE28-F6C23AFBDE63}" type="parTrans" cxnId="{6E59914A-7B5E-4A63-A4EA-258B52BC9D25}">
      <dgm:prSet/>
      <dgm:spPr/>
      <dgm:t>
        <a:bodyPr/>
        <a:lstStyle/>
        <a:p>
          <a:endParaRPr lang="hr-HR"/>
        </a:p>
      </dgm:t>
    </dgm:pt>
    <dgm:pt modelId="{C7BA8093-DEEA-4944-AD36-053947D4907E}" type="sibTrans" cxnId="{6E59914A-7B5E-4A63-A4EA-258B52BC9D25}">
      <dgm:prSet/>
      <dgm:spPr/>
      <dgm:t>
        <a:bodyPr/>
        <a:lstStyle/>
        <a:p>
          <a:endParaRPr lang="hr-HR"/>
        </a:p>
      </dgm:t>
    </dgm:pt>
    <dgm:pt modelId="{7C95E933-945C-4F62-A12A-65034F0F817B}">
      <dgm:prSet/>
      <dgm:spPr/>
      <dgm:t>
        <a:bodyPr/>
        <a:lstStyle/>
        <a:p>
          <a:r>
            <a:rPr lang="hr-HR"/>
            <a:t>razumjeti sakramente kao »simboličkih čina«, ostvarenih u obrednome uzbiljenju Kristova otajstva</a:t>
          </a:r>
          <a:endParaRPr lang="hr-HR" dirty="0"/>
        </a:p>
      </dgm:t>
    </dgm:pt>
    <dgm:pt modelId="{D6B6276D-55B3-428B-9966-D374B2B0306D}" type="parTrans" cxnId="{BE6C1299-D495-4175-820C-8B2F2C2AB771}">
      <dgm:prSet/>
      <dgm:spPr/>
      <dgm:t>
        <a:bodyPr/>
        <a:lstStyle/>
        <a:p>
          <a:endParaRPr lang="hr-HR"/>
        </a:p>
      </dgm:t>
    </dgm:pt>
    <dgm:pt modelId="{683DD3E9-AD5E-4B3E-86FE-2D5654DB56EE}" type="sibTrans" cxnId="{BE6C1299-D495-4175-820C-8B2F2C2AB771}">
      <dgm:prSet/>
      <dgm:spPr/>
      <dgm:t>
        <a:bodyPr/>
        <a:lstStyle/>
        <a:p>
          <a:endParaRPr lang="hr-HR"/>
        </a:p>
      </dgm:t>
    </dgm:pt>
    <dgm:pt modelId="{D96EC9C4-3974-46E7-97B4-60229F7885BB}">
      <dgm:prSet/>
      <dgm:spPr/>
      <dgm:t>
        <a:bodyPr/>
        <a:lstStyle/>
        <a:p>
          <a:r>
            <a:rPr lang="hr-HR"/>
            <a:t>upoznati nove spoznaje za molitvenu praksu, napose metodu lectio divina</a:t>
          </a:r>
          <a:endParaRPr lang="hr-HR" dirty="0"/>
        </a:p>
      </dgm:t>
    </dgm:pt>
    <dgm:pt modelId="{465DCDD7-3EBA-4205-9B7D-B359A3AD768E}" type="parTrans" cxnId="{A7C46961-BE5D-4750-B7CA-F8F9387F31E9}">
      <dgm:prSet/>
      <dgm:spPr/>
      <dgm:t>
        <a:bodyPr/>
        <a:lstStyle/>
        <a:p>
          <a:endParaRPr lang="hr-HR"/>
        </a:p>
      </dgm:t>
    </dgm:pt>
    <dgm:pt modelId="{EF9F6159-80F9-4478-B7EA-EEE7B6D819FA}" type="sibTrans" cxnId="{A7C46961-BE5D-4750-B7CA-F8F9387F31E9}">
      <dgm:prSet/>
      <dgm:spPr/>
      <dgm:t>
        <a:bodyPr/>
        <a:lstStyle/>
        <a:p>
          <a:endParaRPr lang="hr-HR"/>
        </a:p>
      </dgm:t>
    </dgm:pt>
    <dgm:pt modelId="{A3C8D656-29AB-4BE4-9393-DBAB0BDE7BFD}">
      <dgm:prSet/>
      <dgm:spPr/>
      <dgm:t>
        <a:bodyPr/>
        <a:lstStyle/>
        <a:p>
          <a:r>
            <a:rPr lang="hr-HR"/>
            <a:t>definirati osnovno biblijsko i teološko shvaćanje čovjeka i smisla njegova života kao okvirni odgovor na današnje izazove</a:t>
          </a:r>
          <a:endParaRPr lang="hr-HR" dirty="0"/>
        </a:p>
      </dgm:t>
    </dgm:pt>
    <dgm:pt modelId="{F0504CEE-74F8-42E4-AFD4-E9B512F28F91}" type="parTrans" cxnId="{93193731-D19C-4249-B7A8-6AAB05C2FA87}">
      <dgm:prSet/>
      <dgm:spPr/>
      <dgm:t>
        <a:bodyPr/>
        <a:lstStyle/>
        <a:p>
          <a:endParaRPr lang="hr-HR"/>
        </a:p>
      </dgm:t>
    </dgm:pt>
    <dgm:pt modelId="{552887BC-0A87-4A21-9CE9-A68FA15C2694}" type="sibTrans" cxnId="{93193731-D19C-4249-B7A8-6AAB05C2FA87}">
      <dgm:prSet/>
      <dgm:spPr/>
      <dgm:t>
        <a:bodyPr/>
        <a:lstStyle/>
        <a:p>
          <a:endParaRPr lang="hr-HR"/>
        </a:p>
      </dgm:t>
    </dgm:pt>
    <dgm:pt modelId="{7B76D2D1-7B94-4A27-B251-EE6C8F42F636}">
      <dgm:prSet/>
      <dgm:spPr/>
      <dgm:t>
        <a:bodyPr/>
        <a:lstStyle/>
        <a:p>
          <a:r>
            <a:rPr lang="hr-HR"/>
            <a:t>definirati osnovne pojmove i kronologiju povijesti crkve i školstva koje se razvijalo pod njenim okriljem</a:t>
          </a:r>
          <a:endParaRPr lang="hr-HR" dirty="0"/>
        </a:p>
      </dgm:t>
    </dgm:pt>
    <dgm:pt modelId="{DEBBB2F2-301A-46D6-A62A-C11D4896A54B}" type="parTrans" cxnId="{7DB5DB46-D286-48DA-AB3B-FB9AFD952F5A}">
      <dgm:prSet/>
      <dgm:spPr/>
      <dgm:t>
        <a:bodyPr/>
        <a:lstStyle/>
        <a:p>
          <a:endParaRPr lang="hr-HR"/>
        </a:p>
      </dgm:t>
    </dgm:pt>
    <dgm:pt modelId="{92BE1D4F-35CC-4CFD-A3FD-4675F290B55A}" type="sibTrans" cxnId="{7DB5DB46-D286-48DA-AB3B-FB9AFD952F5A}">
      <dgm:prSet/>
      <dgm:spPr/>
      <dgm:t>
        <a:bodyPr/>
        <a:lstStyle/>
        <a:p>
          <a:endParaRPr lang="hr-HR"/>
        </a:p>
      </dgm:t>
    </dgm:pt>
    <dgm:pt modelId="{7180815A-DCF6-45C7-A33D-80914286C6EB}">
      <dgm:prSet/>
      <dgm:spPr/>
      <dgm:t>
        <a:bodyPr/>
        <a:lstStyle/>
        <a:p>
          <a:r>
            <a:rPr lang="hr-HR"/>
            <a:t>objasniti važnost predaje u katoličkoj crkvi za formiranje crkvenog nauka</a:t>
          </a:r>
          <a:endParaRPr lang="hr-HR" dirty="0"/>
        </a:p>
      </dgm:t>
    </dgm:pt>
    <dgm:pt modelId="{4D6B94CB-96C1-49BB-8205-AD35081968B1}" type="parTrans" cxnId="{BAC89DCD-2347-456A-A62C-4C981EED7A08}">
      <dgm:prSet/>
      <dgm:spPr/>
      <dgm:t>
        <a:bodyPr/>
        <a:lstStyle/>
        <a:p>
          <a:endParaRPr lang="hr-HR"/>
        </a:p>
      </dgm:t>
    </dgm:pt>
    <dgm:pt modelId="{F02FA131-1A42-4A04-AC55-5D577AC51326}" type="sibTrans" cxnId="{BAC89DCD-2347-456A-A62C-4C981EED7A08}">
      <dgm:prSet/>
      <dgm:spPr/>
      <dgm:t>
        <a:bodyPr/>
        <a:lstStyle/>
        <a:p>
          <a:endParaRPr lang="hr-HR"/>
        </a:p>
      </dgm:t>
    </dgm:pt>
    <dgm:pt modelId="{1ADC84AE-98A4-4DA4-8F87-DCBAE20BA3C5}">
      <dgm:prSet/>
      <dgm:spPr/>
      <dgm:t>
        <a:bodyPr/>
        <a:lstStyle/>
        <a:p>
          <a:r>
            <a:rPr lang="hr-HR"/>
            <a:t>razlikovati različite duhovno-povijesne korijene suvremene europske kulture i baštine</a:t>
          </a:r>
          <a:endParaRPr lang="hr-HR" dirty="0"/>
        </a:p>
      </dgm:t>
    </dgm:pt>
    <dgm:pt modelId="{4AFE7CF6-5ABA-45AF-9299-DEB441B4C650}" type="parTrans" cxnId="{FEE1682B-10C8-4555-9153-9DB5434DF46D}">
      <dgm:prSet/>
      <dgm:spPr/>
      <dgm:t>
        <a:bodyPr/>
        <a:lstStyle/>
        <a:p>
          <a:endParaRPr lang="hr-HR"/>
        </a:p>
      </dgm:t>
    </dgm:pt>
    <dgm:pt modelId="{AA1A0D27-55AC-475B-8E14-2E7027412DC0}" type="sibTrans" cxnId="{FEE1682B-10C8-4555-9153-9DB5434DF46D}">
      <dgm:prSet/>
      <dgm:spPr/>
      <dgm:t>
        <a:bodyPr/>
        <a:lstStyle/>
        <a:p>
          <a:endParaRPr lang="hr-HR"/>
        </a:p>
      </dgm:t>
    </dgm:pt>
    <dgm:pt modelId="{93500B22-7BAC-4139-8C4B-B4478426681F}" type="pres">
      <dgm:prSet presAssocID="{72233E09-CB5A-4A10-ABD2-99A8D19B72FC}" presName="Name0" presStyleCnt="0">
        <dgm:presLayoutVars>
          <dgm:chMax val="7"/>
          <dgm:chPref val="7"/>
          <dgm:dir/>
        </dgm:presLayoutVars>
      </dgm:prSet>
      <dgm:spPr/>
    </dgm:pt>
    <dgm:pt modelId="{A91B8DAF-E352-4C75-9C48-77EC83DF193C}" type="pres">
      <dgm:prSet presAssocID="{72233E09-CB5A-4A10-ABD2-99A8D19B72FC}" presName="Name1" presStyleCnt="0"/>
      <dgm:spPr/>
    </dgm:pt>
    <dgm:pt modelId="{96CBC8E4-AB09-4121-8D60-C93F626874AF}" type="pres">
      <dgm:prSet presAssocID="{72233E09-CB5A-4A10-ABD2-99A8D19B72FC}" presName="cycle" presStyleCnt="0"/>
      <dgm:spPr/>
    </dgm:pt>
    <dgm:pt modelId="{268DF115-1A1F-42D7-8581-2DACD8800AD1}" type="pres">
      <dgm:prSet presAssocID="{72233E09-CB5A-4A10-ABD2-99A8D19B72FC}" presName="srcNode" presStyleLbl="node1" presStyleIdx="0" presStyleCnt="7"/>
      <dgm:spPr/>
    </dgm:pt>
    <dgm:pt modelId="{B02A28F5-3F86-453E-98B2-44E314D13360}" type="pres">
      <dgm:prSet presAssocID="{72233E09-CB5A-4A10-ABD2-99A8D19B72FC}" presName="conn" presStyleLbl="parChTrans1D2" presStyleIdx="0" presStyleCnt="1"/>
      <dgm:spPr/>
    </dgm:pt>
    <dgm:pt modelId="{5C0C1B71-C966-4263-AEF3-5443372CB76D}" type="pres">
      <dgm:prSet presAssocID="{72233E09-CB5A-4A10-ABD2-99A8D19B72FC}" presName="extraNode" presStyleLbl="node1" presStyleIdx="0" presStyleCnt="7"/>
      <dgm:spPr/>
    </dgm:pt>
    <dgm:pt modelId="{A308A50B-4B1A-4C76-9649-A96BBCE8CE0E}" type="pres">
      <dgm:prSet presAssocID="{72233E09-CB5A-4A10-ABD2-99A8D19B72FC}" presName="dstNode" presStyleLbl="node1" presStyleIdx="0" presStyleCnt="7"/>
      <dgm:spPr/>
    </dgm:pt>
    <dgm:pt modelId="{C0C91CB1-1198-4B3C-8F82-CA9D10A12CB3}" type="pres">
      <dgm:prSet presAssocID="{5F22CA4F-9E5D-49E1-AB89-5F1701FE1A90}" presName="text_1" presStyleLbl="node1" presStyleIdx="0" presStyleCnt="7">
        <dgm:presLayoutVars>
          <dgm:bulletEnabled val="1"/>
        </dgm:presLayoutVars>
      </dgm:prSet>
      <dgm:spPr/>
    </dgm:pt>
    <dgm:pt modelId="{EE6F7D5E-E1B3-46B7-A79D-750679A91221}" type="pres">
      <dgm:prSet presAssocID="{5F22CA4F-9E5D-49E1-AB89-5F1701FE1A90}" presName="accent_1" presStyleCnt="0"/>
      <dgm:spPr/>
    </dgm:pt>
    <dgm:pt modelId="{681D25A8-D50B-4665-8466-96F676B38A20}" type="pres">
      <dgm:prSet presAssocID="{5F22CA4F-9E5D-49E1-AB89-5F1701FE1A90}" presName="accentRepeatNode" presStyleLbl="solidFgAcc1" presStyleIdx="0" presStyleCnt="7"/>
      <dgm:spPr/>
    </dgm:pt>
    <dgm:pt modelId="{0AFFA962-517D-4E49-9E74-349723394BC8}" type="pres">
      <dgm:prSet presAssocID="{7C95E933-945C-4F62-A12A-65034F0F817B}" presName="text_2" presStyleLbl="node1" presStyleIdx="1" presStyleCnt="7">
        <dgm:presLayoutVars>
          <dgm:bulletEnabled val="1"/>
        </dgm:presLayoutVars>
      </dgm:prSet>
      <dgm:spPr/>
    </dgm:pt>
    <dgm:pt modelId="{317CF867-E4CE-4B36-8439-540F954842A1}" type="pres">
      <dgm:prSet presAssocID="{7C95E933-945C-4F62-A12A-65034F0F817B}" presName="accent_2" presStyleCnt="0"/>
      <dgm:spPr/>
    </dgm:pt>
    <dgm:pt modelId="{62F026A9-CF81-4BC9-A317-AF2180C05087}" type="pres">
      <dgm:prSet presAssocID="{7C95E933-945C-4F62-A12A-65034F0F817B}" presName="accentRepeatNode" presStyleLbl="solidFgAcc1" presStyleIdx="1" presStyleCnt="7"/>
      <dgm:spPr/>
    </dgm:pt>
    <dgm:pt modelId="{255831A8-20A9-4975-B568-C76D758B5712}" type="pres">
      <dgm:prSet presAssocID="{D96EC9C4-3974-46E7-97B4-60229F7885BB}" presName="text_3" presStyleLbl="node1" presStyleIdx="2" presStyleCnt="7">
        <dgm:presLayoutVars>
          <dgm:bulletEnabled val="1"/>
        </dgm:presLayoutVars>
      </dgm:prSet>
      <dgm:spPr/>
    </dgm:pt>
    <dgm:pt modelId="{5B30A418-6464-4683-AC27-BBE408854DC8}" type="pres">
      <dgm:prSet presAssocID="{D96EC9C4-3974-46E7-97B4-60229F7885BB}" presName="accent_3" presStyleCnt="0"/>
      <dgm:spPr/>
    </dgm:pt>
    <dgm:pt modelId="{CF98A362-5C45-406F-8CF8-2E9D3B57151A}" type="pres">
      <dgm:prSet presAssocID="{D96EC9C4-3974-46E7-97B4-60229F7885BB}" presName="accentRepeatNode" presStyleLbl="solidFgAcc1" presStyleIdx="2" presStyleCnt="7"/>
      <dgm:spPr/>
    </dgm:pt>
    <dgm:pt modelId="{AB9D42FB-781B-44DC-94F7-2AF82CF774E9}" type="pres">
      <dgm:prSet presAssocID="{A3C8D656-29AB-4BE4-9393-DBAB0BDE7BFD}" presName="text_4" presStyleLbl="node1" presStyleIdx="3" presStyleCnt="7">
        <dgm:presLayoutVars>
          <dgm:bulletEnabled val="1"/>
        </dgm:presLayoutVars>
      </dgm:prSet>
      <dgm:spPr/>
    </dgm:pt>
    <dgm:pt modelId="{3D13A2FF-A347-425D-A438-D683E04A638D}" type="pres">
      <dgm:prSet presAssocID="{A3C8D656-29AB-4BE4-9393-DBAB0BDE7BFD}" presName="accent_4" presStyleCnt="0"/>
      <dgm:spPr/>
    </dgm:pt>
    <dgm:pt modelId="{EB5CD87A-0527-49F1-837C-6C64E3A72A83}" type="pres">
      <dgm:prSet presAssocID="{A3C8D656-29AB-4BE4-9393-DBAB0BDE7BFD}" presName="accentRepeatNode" presStyleLbl="solidFgAcc1" presStyleIdx="3" presStyleCnt="7"/>
      <dgm:spPr/>
    </dgm:pt>
    <dgm:pt modelId="{8090A627-E015-4412-BF78-D279F6DF40E5}" type="pres">
      <dgm:prSet presAssocID="{7B76D2D1-7B94-4A27-B251-EE6C8F42F636}" presName="text_5" presStyleLbl="node1" presStyleIdx="4" presStyleCnt="7">
        <dgm:presLayoutVars>
          <dgm:bulletEnabled val="1"/>
        </dgm:presLayoutVars>
      </dgm:prSet>
      <dgm:spPr/>
    </dgm:pt>
    <dgm:pt modelId="{5E757D78-BA36-40EE-87ED-CFF58DF6044D}" type="pres">
      <dgm:prSet presAssocID="{7B76D2D1-7B94-4A27-B251-EE6C8F42F636}" presName="accent_5" presStyleCnt="0"/>
      <dgm:spPr/>
    </dgm:pt>
    <dgm:pt modelId="{B084EF8E-DB5A-449E-9098-D4F8721C6D6B}" type="pres">
      <dgm:prSet presAssocID="{7B76D2D1-7B94-4A27-B251-EE6C8F42F636}" presName="accentRepeatNode" presStyleLbl="solidFgAcc1" presStyleIdx="4" presStyleCnt="7"/>
      <dgm:spPr/>
    </dgm:pt>
    <dgm:pt modelId="{54916560-9136-4E24-AC33-165922B81D06}" type="pres">
      <dgm:prSet presAssocID="{7180815A-DCF6-45C7-A33D-80914286C6EB}" presName="text_6" presStyleLbl="node1" presStyleIdx="5" presStyleCnt="7">
        <dgm:presLayoutVars>
          <dgm:bulletEnabled val="1"/>
        </dgm:presLayoutVars>
      </dgm:prSet>
      <dgm:spPr/>
    </dgm:pt>
    <dgm:pt modelId="{4C755090-1D97-43DD-B3AF-180BA799B986}" type="pres">
      <dgm:prSet presAssocID="{7180815A-DCF6-45C7-A33D-80914286C6EB}" presName="accent_6" presStyleCnt="0"/>
      <dgm:spPr/>
    </dgm:pt>
    <dgm:pt modelId="{ED18A07D-E71D-4305-BB08-E6600C7EE617}" type="pres">
      <dgm:prSet presAssocID="{7180815A-DCF6-45C7-A33D-80914286C6EB}" presName="accentRepeatNode" presStyleLbl="solidFgAcc1" presStyleIdx="5" presStyleCnt="7"/>
      <dgm:spPr/>
    </dgm:pt>
    <dgm:pt modelId="{71BAED5D-3BC8-4F07-9E69-36ED75B454D3}" type="pres">
      <dgm:prSet presAssocID="{1ADC84AE-98A4-4DA4-8F87-DCBAE20BA3C5}" presName="text_7" presStyleLbl="node1" presStyleIdx="6" presStyleCnt="7">
        <dgm:presLayoutVars>
          <dgm:bulletEnabled val="1"/>
        </dgm:presLayoutVars>
      </dgm:prSet>
      <dgm:spPr/>
    </dgm:pt>
    <dgm:pt modelId="{901B4618-DE0C-4EC5-9D15-E275787C66C6}" type="pres">
      <dgm:prSet presAssocID="{1ADC84AE-98A4-4DA4-8F87-DCBAE20BA3C5}" presName="accent_7" presStyleCnt="0"/>
      <dgm:spPr/>
    </dgm:pt>
    <dgm:pt modelId="{074FEAB2-35BE-4F24-B70A-6EE607FE177F}" type="pres">
      <dgm:prSet presAssocID="{1ADC84AE-98A4-4DA4-8F87-DCBAE20BA3C5}" presName="accentRepeatNode" presStyleLbl="solidFgAcc1" presStyleIdx="6" presStyleCnt="7"/>
      <dgm:spPr/>
    </dgm:pt>
  </dgm:ptLst>
  <dgm:cxnLst>
    <dgm:cxn modelId="{15202F0A-7BE9-4627-8FBE-F34DFACB182D}" type="presOf" srcId="{D96EC9C4-3974-46E7-97B4-60229F7885BB}" destId="{255831A8-20A9-4975-B568-C76D758B5712}" srcOrd="0" destOrd="0" presId="urn:microsoft.com/office/officeart/2008/layout/VerticalCurvedList"/>
    <dgm:cxn modelId="{FEE1682B-10C8-4555-9153-9DB5434DF46D}" srcId="{72233E09-CB5A-4A10-ABD2-99A8D19B72FC}" destId="{1ADC84AE-98A4-4DA4-8F87-DCBAE20BA3C5}" srcOrd="6" destOrd="0" parTransId="{4AFE7CF6-5ABA-45AF-9299-DEB441B4C650}" sibTransId="{AA1A0D27-55AC-475B-8E14-2E7027412DC0}"/>
    <dgm:cxn modelId="{93193731-D19C-4249-B7A8-6AAB05C2FA87}" srcId="{72233E09-CB5A-4A10-ABD2-99A8D19B72FC}" destId="{A3C8D656-29AB-4BE4-9393-DBAB0BDE7BFD}" srcOrd="3" destOrd="0" parTransId="{F0504CEE-74F8-42E4-AFD4-E9B512F28F91}" sibTransId="{552887BC-0A87-4A21-9CE9-A68FA15C2694}"/>
    <dgm:cxn modelId="{8527FB3C-46EF-4965-AA37-A8A2FFC0B2D6}" type="presOf" srcId="{7C95E933-945C-4F62-A12A-65034F0F817B}" destId="{0AFFA962-517D-4E49-9E74-349723394BC8}" srcOrd="0" destOrd="0" presId="urn:microsoft.com/office/officeart/2008/layout/VerticalCurvedList"/>
    <dgm:cxn modelId="{A7C46961-BE5D-4750-B7CA-F8F9387F31E9}" srcId="{72233E09-CB5A-4A10-ABD2-99A8D19B72FC}" destId="{D96EC9C4-3974-46E7-97B4-60229F7885BB}" srcOrd="2" destOrd="0" parTransId="{465DCDD7-3EBA-4205-9B7D-B359A3AD768E}" sibTransId="{EF9F6159-80F9-4478-B7EA-EEE7B6D819FA}"/>
    <dgm:cxn modelId="{7DB5DB46-D286-48DA-AB3B-FB9AFD952F5A}" srcId="{72233E09-CB5A-4A10-ABD2-99A8D19B72FC}" destId="{7B76D2D1-7B94-4A27-B251-EE6C8F42F636}" srcOrd="4" destOrd="0" parTransId="{DEBBB2F2-301A-46D6-A62A-C11D4896A54B}" sibTransId="{92BE1D4F-35CC-4CFD-A3FD-4675F290B55A}"/>
    <dgm:cxn modelId="{6E59914A-7B5E-4A63-A4EA-258B52BC9D25}" srcId="{72233E09-CB5A-4A10-ABD2-99A8D19B72FC}" destId="{7143F370-7C39-42C9-B3E9-4C4276C460B3}" srcOrd="7" destOrd="0" parTransId="{4649318D-1AC2-4FA1-AE28-F6C23AFBDE63}" sibTransId="{C7BA8093-DEEA-4944-AD36-053947D4907E}"/>
    <dgm:cxn modelId="{CF3F106B-64CC-4812-8A5E-1F85F9CD4BCD}" type="presOf" srcId="{5F22CA4F-9E5D-49E1-AB89-5F1701FE1A90}" destId="{C0C91CB1-1198-4B3C-8F82-CA9D10A12CB3}" srcOrd="0" destOrd="0" presId="urn:microsoft.com/office/officeart/2008/layout/VerticalCurvedList"/>
    <dgm:cxn modelId="{664BA54B-CE74-4175-920D-5B4341D4393F}" srcId="{72233E09-CB5A-4A10-ABD2-99A8D19B72FC}" destId="{5F22CA4F-9E5D-49E1-AB89-5F1701FE1A90}" srcOrd="0" destOrd="0" parTransId="{F05DEAB0-ADFF-4820-BCED-9C8E9C00785A}" sibTransId="{9E381BD3-A24C-43B1-96A3-3D217B4E4146}"/>
    <dgm:cxn modelId="{9EE59376-0016-45BB-B1F5-21CE18D0E528}" type="presOf" srcId="{7B76D2D1-7B94-4A27-B251-EE6C8F42F636}" destId="{8090A627-E015-4412-BF78-D279F6DF40E5}" srcOrd="0" destOrd="0" presId="urn:microsoft.com/office/officeart/2008/layout/VerticalCurvedList"/>
    <dgm:cxn modelId="{C5357E79-70F6-476B-B768-4C338853AE8A}" type="presOf" srcId="{1ADC84AE-98A4-4DA4-8F87-DCBAE20BA3C5}" destId="{71BAED5D-3BC8-4F07-9E69-36ED75B454D3}" srcOrd="0" destOrd="0" presId="urn:microsoft.com/office/officeart/2008/layout/VerticalCurvedList"/>
    <dgm:cxn modelId="{BE6C1299-D495-4175-820C-8B2F2C2AB771}" srcId="{72233E09-CB5A-4A10-ABD2-99A8D19B72FC}" destId="{7C95E933-945C-4F62-A12A-65034F0F817B}" srcOrd="1" destOrd="0" parTransId="{D6B6276D-55B3-428B-9966-D374B2B0306D}" sibTransId="{683DD3E9-AD5E-4B3E-86FE-2D5654DB56EE}"/>
    <dgm:cxn modelId="{F1A590B5-E8E9-43D6-A31D-F464803696D5}" type="presOf" srcId="{72233E09-CB5A-4A10-ABD2-99A8D19B72FC}" destId="{93500B22-7BAC-4139-8C4B-B4478426681F}" srcOrd="0" destOrd="0" presId="urn:microsoft.com/office/officeart/2008/layout/VerticalCurvedList"/>
    <dgm:cxn modelId="{BAC89DCD-2347-456A-A62C-4C981EED7A08}" srcId="{72233E09-CB5A-4A10-ABD2-99A8D19B72FC}" destId="{7180815A-DCF6-45C7-A33D-80914286C6EB}" srcOrd="5" destOrd="0" parTransId="{4D6B94CB-96C1-49BB-8205-AD35081968B1}" sibTransId="{F02FA131-1A42-4A04-AC55-5D577AC51326}"/>
    <dgm:cxn modelId="{D38DD1CF-C75A-4A0A-91C3-6AF8D6C4EE17}" type="presOf" srcId="{9E381BD3-A24C-43B1-96A3-3D217B4E4146}" destId="{B02A28F5-3F86-453E-98B2-44E314D13360}" srcOrd="0" destOrd="0" presId="urn:microsoft.com/office/officeart/2008/layout/VerticalCurvedList"/>
    <dgm:cxn modelId="{39882EDE-C8EC-488D-A0E1-BC231E9A41A3}" type="presOf" srcId="{A3C8D656-29AB-4BE4-9393-DBAB0BDE7BFD}" destId="{AB9D42FB-781B-44DC-94F7-2AF82CF774E9}" srcOrd="0" destOrd="0" presId="urn:microsoft.com/office/officeart/2008/layout/VerticalCurvedList"/>
    <dgm:cxn modelId="{96C74BDF-2CAF-47B0-9E0E-AFD56B33FC79}" type="presOf" srcId="{7180815A-DCF6-45C7-A33D-80914286C6EB}" destId="{54916560-9136-4E24-AC33-165922B81D06}" srcOrd="0" destOrd="0" presId="urn:microsoft.com/office/officeart/2008/layout/VerticalCurvedList"/>
    <dgm:cxn modelId="{CF80A933-3185-4149-BDD1-6E3B5AE161C8}" type="presParOf" srcId="{93500B22-7BAC-4139-8C4B-B4478426681F}" destId="{A91B8DAF-E352-4C75-9C48-77EC83DF193C}" srcOrd="0" destOrd="0" presId="urn:microsoft.com/office/officeart/2008/layout/VerticalCurvedList"/>
    <dgm:cxn modelId="{AFC56702-1CA1-4A49-A9FF-21FFEBE279C2}" type="presParOf" srcId="{A91B8DAF-E352-4C75-9C48-77EC83DF193C}" destId="{96CBC8E4-AB09-4121-8D60-C93F626874AF}" srcOrd="0" destOrd="0" presId="urn:microsoft.com/office/officeart/2008/layout/VerticalCurvedList"/>
    <dgm:cxn modelId="{D8C6DD98-6021-4F5D-89BC-B67F39FADB0D}" type="presParOf" srcId="{96CBC8E4-AB09-4121-8D60-C93F626874AF}" destId="{268DF115-1A1F-42D7-8581-2DACD8800AD1}" srcOrd="0" destOrd="0" presId="urn:microsoft.com/office/officeart/2008/layout/VerticalCurvedList"/>
    <dgm:cxn modelId="{C5DA1C4F-9EDB-4B4B-9B97-6D2204975F61}" type="presParOf" srcId="{96CBC8E4-AB09-4121-8D60-C93F626874AF}" destId="{B02A28F5-3F86-453E-98B2-44E314D13360}" srcOrd="1" destOrd="0" presId="urn:microsoft.com/office/officeart/2008/layout/VerticalCurvedList"/>
    <dgm:cxn modelId="{E2C8C11D-29B2-406B-A99B-5394438DDD32}" type="presParOf" srcId="{96CBC8E4-AB09-4121-8D60-C93F626874AF}" destId="{5C0C1B71-C966-4263-AEF3-5443372CB76D}" srcOrd="2" destOrd="0" presId="urn:microsoft.com/office/officeart/2008/layout/VerticalCurvedList"/>
    <dgm:cxn modelId="{E71791DC-DC19-430D-AA8B-F90E1DE0DDBA}" type="presParOf" srcId="{96CBC8E4-AB09-4121-8D60-C93F626874AF}" destId="{A308A50B-4B1A-4C76-9649-A96BBCE8CE0E}" srcOrd="3" destOrd="0" presId="urn:microsoft.com/office/officeart/2008/layout/VerticalCurvedList"/>
    <dgm:cxn modelId="{C7BA47F3-A0E6-4831-A372-F7162BEA32AA}" type="presParOf" srcId="{A91B8DAF-E352-4C75-9C48-77EC83DF193C}" destId="{C0C91CB1-1198-4B3C-8F82-CA9D10A12CB3}" srcOrd="1" destOrd="0" presId="urn:microsoft.com/office/officeart/2008/layout/VerticalCurvedList"/>
    <dgm:cxn modelId="{678A70DA-9C0D-4B96-9779-0486F54617BE}" type="presParOf" srcId="{A91B8DAF-E352-4C75-9C48-77EC83DF193C}" destId="{EE6F7D5E-E1B3-46B7-A79D-750679A91221}" srcOrd="2" destOrd="0" presId="urn:microsoft.com/office/officeart/2008/layout/VerticalCurvedList"/>
    <dgm:cxn modelId="{E17E008A-FF9C-4F37-8953-9240116CB225}" type="presParOf" srcId="{EE6F7D5E-E1B3-46B7-A79D-750679A91221}" destId="{681D25A8-D50B-4665-8466-96F676B38A20}" srcOrd="0" destOrd="0" presId="urn:microsoft.com/office/officeart/2008/layout/VerticalCurvedList"/>
    <dgm:cxn modelId="{002909F8-C321-4837-9D7A-3F49B738B9A5}" type="presParOf" srcId="{A91B8DAF-E352-4C75-9C48-77EC83DF193C}" destId="{0AFFA962-517D-4E49-9E74-349723394BC8}" srcOrd="3" destOrd="0" presId="urn:microsoft.com/office/officeart/2008/layout/VerticalCurvedList"/>
    <dgm:cxn modelId="{AF449FBA-DEEE-47B1-8FBF-CF584CD04C79}" type="presParOf" srcId="{A91B8DAF-E352-4C75-9C48-77EC83DF193C}" destId="{317CF867-E4CE-4B36-8439-540F954842A1}" srcOrd="4" destOrd="0" presId="urn:microsoft.com/office/officeart/2008/layout/VerticalCurvedList"/>
    <dgm:cxn modelId="{895FEE60-BC64-48BB-9F0F-620BBC28DE5A}" type="presParOf" srcId="{317CF867-E4CE-4B36-8439-540F954842A1}" destId="{62F026A9-CF81-4BC9-A317-AF2180C05087}" srcOrd="0" destOrd="0" presId="urn:microsoft.com/office/officeart/2008/layout/VerticalCurvedList"/>
    <dgm:cxn modelId="{19965D57-9C0B-4790-89E9-5DEE0473FCBA}" type="presParOf" srcId="{A91B8DAF-E352-4C75-9C48-77EC83DF193C}" destId="{255831A8-20A9-4975-B568-C76D758B5712}" srcOrd="5" destOrd="0" presId="urn:microsoft.com/office/officeart/2008/layout/VerticalCurvedList"/>
    <dgm:cxn modelId="{A330D6C5-ADDE-4C8D-9A3F-40491B690566}" type="presParOf" srcId="{A91B8DAF-E352-4C75-9C48-77EC83DF193C}" destId="{5B30A418-6464-4683-AC27-BBE408854DC8}" srcOrd="6" destOrd="0" presId="urn:microsoft.com/office/officeart/2008/layout/VerticalCurvedList"/>
    <dgm:cxn modelId="{9796A48B-F874-4F54-932D-6D65327D3888}" type="presParOf" srcId="{5B30A418-6464-4683-AC27-BBE408854DC8}" destId="{CF98A362-5C45-406F-8CF8-2E9D3B57151A}" srcOrd="0" destOrd="0" presId="urn:microsoft.com/office/officeart/2008/layout/VerticalCurvedList"/>
    <dgm:cxn modelId="{66A9A413-B107-468F-B8BB-F955AEBA1807}" type="presParOf" srcId="{A91B8DAF-E352-4C75-9C48-77EC83DF193C}" destId="{AB9D42FB-781B-44DC-94F7-2AF82CF774E9}" srcOrd="7" destOrd="0" presId="urn:microsoft.com/office/officeart/2008/layout/VerticalCurvedList"/>
    <dgm:cxn modelId="{FDDFA888-2767-4CD7-BF83-F5DD31551EF5}" type="presParOf" srcId="{A91B8DAF-E352-4C75-9C48-77EC83DF193C}" destId="{3D13A2FF-A347-425D-A438-D683E04A638D}" srcOrd="8" destOrd="0" presId="urn:microsoft.com/office/officeart/2008/layout/VerticalCurvedList"/>
    <dgm:cxn modelId="{70978474-F905-49C5-A36E-22515B947E80}" type="presParOf" srcId="{3D13A2FF-A347-425D-A438-D683E04A638D}" destId="{EB5CD87A-0527-49F1-837C-6C64E3A72A83}" srcOrd="0" destOrd="0" presId="urn:microsoft.com/office/officeart/2008/layout/VerticalCurvedList"/>
    <dgm:cxn modelId="{8C6E825A-40D9-4C09-A14E-B5A0F3D819A8}" type="presParOf" srcId="{A91B8DAF-E352-4C75-9C48-77EC83DF193C}" destId="{8090A627-E015-4412-BF78-D279F6DF40E5}" srcOrd="9" destOrd="0" presId="urn:microsoft.com/office/officeart/2008/layout/VerticalCurvedList"/>
    <dgm:cxn modelId="{7E3CA8B2-42EB-4F9C-8321-AA7DA682A350}" type="presParOf" srcId="{A91B8DAF-E352-4C75-9C48-77EC83DF193C}" destId="{5E757D78-BA36-40EE-87ED-CFF58DF6044D}" srcOrd="10" destOrd="0" presId="urn:microsoft.com/office/officeart/2008/layout/VerticalCurvedList"/>
    <dgm:cxn modelId="{B621121F-7737-44A0-9C21-6BDF87BCF55F}" type="presParOf" srcId="{5E757D78-BA36-40EE-87ED-CFF58DF6044D}" destId="{B084EF8E-DB5A-449E-9098-D4F8721C6D6B}" srcOrd="0" destOrd="0" presId="urn:microsoft.com/office/officeart/2008/layout/VerticalCurvedList"/>
    <dgm:cxn modelId="{7296FC87-470D-4B2F-B1E3-CB686A3A0BB0}" type="presParOf" srcId="{A91B8DAF-E352-4C75-9C48-77EC83DF193C}" destId="{54916560-9136-4E24-AC33-165922B81D06}" srcOrd="11" destOrd="0" presId="urn:microsoft.com/office/officeart/2008/layout/VerticalCurvedList"/>
    <dgm:cxn modelId="{C4212544-F0D7-492C-AC9D-C1D928686DB7}" type="presParOf" srcId="{A91B8DAF-E352-4C75-9C48-77EC83DF193C}" destId="{4C755090-1D97-43DD-B3AF-180BA799B986}" srcOrd="12" destOrd="0" presId="urn:microsoft.com/office/officeart/2008/layout/VerticalCurvedList"/>
    <dgm:cxn modelId="{583B97EA-D50F-464E-90C5-B85AAFB2337F}" type="presParOf" srcId="{4C755090-1D97-43DD-B3AF-180BA799B986}" destId="{ED18A07D-E71D-4305-BB08-E6600C7EE617}" srcOrd="0" destOrd="0" presId="urn:microsoft.com/office/officeart/2008/layout/VerticalCurvedList"/>
    <dgm:cxn modelId="{5256593B-0B6E-44A6-BB9F-D50B53C17A93}" type="presParOf" srcId="{A91B8DAF-E352-4C75-9C48-77EC83DF193C}" destId="{71BAED5D-3BC8-4F07-9E69-36ED75B454D3}" srcOrd="13" destOrd="0" presId="urn:microsoft.com/office/officeart/2008/layout/VerticalCurvedList"/>
    <dgm:cxn modelId="{779873C2-F056-45B0-A73B-98D55BC841CC}" type="presParOf" srcId="{A91B8DAF-E352-4C75-9C48-77EC83DF193C}" destId="{901B4618-DE0C-4EC5-9D15-E275787C66C6}" srcOrd="14" destOrd="0" presId="urn:microsoft.com/office/officeart/2008/layout/VerticalCurvedList"/>
    <dgm:cxn modelId="{86F665BE-9709-4DAE-9CCF-ED393A0F6983}" type="presParOf" srcId="{901B4618-DE0C-4EC5-9D15-E275787C66C6}" destId="{074FEAB2-35BE-4F24-B70A-6EE607FE17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233E09-CB5A-4A10-ABD2-99A8D19B72F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5F22CA4F-9E5D-49E1-AB89-5F1701FE1A90}">
      <dgm:prSet phldrT="[Tekst]"/>
      <dgm:spPr/>
      <dgm:t>
        <a:bodyPr/>
        <a:lstStyle/>
        <a:p>
          <a:r>
            <a:rPr lang="hr-HR"/>
            <a:t>prepoznati doprinos kršćanstva europskoj znanstvenoj, kulturnoj i umjetničkoj baštini</a:t>
          </a:r>
          <a:endParaRPr lang="hr-HR" dirty="0"/>
        </a:p>
      </dgm:t>
    </dgm:pt>
    <dgm:pt modelId="{F05DEAB0-ADFF-4820-BCED-9C8E9C00785A}" type="parTrans" cxnId="{664BA54B-CE74-4175-920D-5B4341D4393F}">
      <dgm:prSet/>
      <dgm:spPr/>
      <dgm:t>
        <a:bodyPr/>
        <a:lstStyle/>
        <a:p>
          <a:endParaRPr lang="hr-HR"/>
        </a:p>
      </dgm:t>
    </dgm:pt>
    <dgm:pt modelId="{9E381BD3-A24C-43B1-96A3-3D217B4E4146}" type="sibTrans" cxnId="{664BA54B-CE74-4175-920D-5B4341D4393F}">
      <dgm:prSet/>
      <dgm:spPr/>
      <dgm:t>
        <a:bodyPr/>
        <a:lstStyle/>
        <a:p>
          <a:endParaRPr lang="hr-HR"/>
        </a:p>
      </dgm:t>
    </dgm:pt>
    <dgm:pt modelId="{9CA14240-3145-42F5-81AC-285451EFE970}">
      <dgm:prSet/>
      <dgm:spPr/>
      <dgm:t>
        <a:bodyPr/>
        <a:lstStyle/>
        <a:p>
          <a:r>
            <a:rPr lang="hr-HR"/>
            <a:t>valorizirati suvremene trendove u odgoju i obrazovanju obzirom na doprinos različitih tradicija u okrilju Europe</a:t>
          </a:r>
          <a:endParaRPr lang="hr-HR" dirty="0"/>
        </a:p>
      </dgm:t>
    </dgm:pt>
    <dgm:pt modelId="{0A08EF4F-D1EF-4E83-A83B-64F95D451232}" type="parTrans" cxnId="{D55665DA-8EBF-41B6-90EC-B9BADDF2BACD}">
      <dgm:prSet/>
      <dgm:spPr/>
      <dgm:t>
        <a:bodyPr/>
        <a:lstStyle/>
        <a:p>
          <a:endParaRPr lang="hr-HR"/>
        </a:p>
      </dgm:t>
    </dgm:pt>
    <dgm:pt modelId="{1CF9B78F-6D20-404C-860B-20C226545A5A}" type="sibTrans" cxnId="{D55665DA-8EBF-41B6-90EC-B9BADDF2BACD}">
      <dgm:prSet/>
      <dgm:spPr/>
      <dgm:t>
        <a:bodyPr/>
        <a:lstStyle/>
        <a:p>
          <a:endParaRPr lang="hr-HR"/>
        </a:p>
      </dgm:t>
    </dgm:pt>
    <dgm:pt modelId="{31E86ECD-51FF-473F-82CE-D469780D62ED}">
      <dgm:prSet/>
      <dgm:spPr/>
      <dgm:t>
        <a:bodyPr/>
        <a:lstStyle/>
        <a:p>
          <a:r>
            <a:rPr lang="hr-HR"/>
            <a:t>definirati pojmove „(nova) evangelizacija“ i „misija“ u povijesno-teološkoj perspektivi i prema službenim dokumentima katoličke crkve</a:t>
          </a:r>
          <a:endParaRPr lang="hr-HR" dirty="0"/>
        </a:p>
      </dgm:t>
    </dgm:pt>
    <dgm:pt modelId="{9E2E5DC2-49A3-4C4E-8908-C61184340C49}" type="parTrans" cxnId="{845D8170-B57D-4EDA-BC07-37D43B9D62ED}">
      <dgm:prSet/>
      <dgm:spPr/>
      <dgm:t>
        <a:bodyPr/>
        <a:lstStyle/>
        <a:p>
          <a:endParaRPr lang="hr-HR"/>
        </a:p>
      </dgm:t>
    </dgm:pt>
    <dgm:pt modelId="{2FC0E120-9C20-42D2-8BDA-541C2472EC30}" type="sibTrans" cxnId="{845D8170-B57D-4EDA-BC07-37D43B9D62ED}">
      <dgm:prSet/>
      <dgm:spPr/>
      <dgm:t>
        <a:bodyPr/>
        <a:lstStyle/>
        <a:p>
          <a:endParaRPr lang="hr-HR"/>
        </a:p>
      </dgm:t>
    </dgm:pt>
    <dgm:pt modelId="{9AAD1086-984A-4AB3-A8E7-4B8CB21CBCB2}">
      <dgm:prSet/>
      <dgm:spPr/>
      <dgm:t>
        <a:bodyPr/>
        <a:lstStyle/>
        <a:p>
          <a:r>
            <a:rPr lang="hr-HR"/>
            <a:t>definirati različite dimenzije evangelizacije, te prepoznati evangelizacijske i misijske izazove Crkve u Hrvatskoj</a:t>
          </a:r>
          <a:endParaRPr lang="hr-HR" dirty="0"/>
        </a:p>
      </dgm:t>
    </dgm:pt>
    <dgm:pt modelId="{A27FCF78-B686-4607-B4E7-EB2286CBCA61}" type="parTrans" cxnId="{A06DF3B8-F1D8-464D-BFF9-5FCE44EC847A}">
      <dgm:prSet/>
      <dgm:spPr/>
      <dgm:t>
        <a:bodyPr/>
        <a:lstStyle/>
        <a:p>
          <a:endParaRPr lang="hr-HR"/>
        </a:p>
      </dgm:t>
    </dgm:pt>
    <dgm:pt modelId="{2F0B3A13-DA87-4EDA-B192-B80827E9F303}" type="sibTrans" cxnId="{A06DF3B8-F1D8-464D-BFF9-5FCE44EC847A}">
      <dgm:prSet/>
      <dgm:spPr/>
      <dgm:t>
        <a:bodyPr/>
        <a:lstStyle/>
        <a:p>
          <a:endParaRPr lang="hr-HR"/>
        </a:p>
      </dgm:t>
    </dgm:pt>
    <dgm:pt modelId="{18724555-DE76-45A6-A8B2-781178D2676D}">
      <dgm:prSet/>
      <dgm:spPr/>
      <dgm:t>
        <a:bodyPr/>
        <a:lstStyle/>
        <a:p>
          <a:r>
            <a:rPr lang="hr-HR"/>
            <a:t>sintetizirati vjeru i nauk Crkve o čovjekovu tijelu i seksualnosti</a:t>
          </a:r>
          <a:endParaRPr lang="hr-HR" dirty="0"/>
        </a:p>
      </dgm:t>
    </dgm:pt>
    <dgm:pt modelId="{BDF2853F-67DF-4708-A53F-6BAF1C88265E}" type="parTrans" cxnId="{F4AE0D2D-192A-4FD9-AC2A-53DA13880529}">
      <dgm:prSet/>
      <dgm:spPr/>
      <dgm:t>
        <a:bodyPr/>
        <a:lstStyle/>
        <a:p>
          <a:endParaRPr lang="hr-HR"/>
        </a:p>
      </dgm:t>
    </dgm:pt>
    <dgm:pt modelId="{B68457C6-1C69-4D8F-848B-652EA43CFCE2}" type="sibTrans" cxnId="{F4AE0D2D-192A-4FD9-AC2A-53DA13880529}">
      <dgm:prSet/>
      <dgm:spPr/>
      <dgm:t>
        <a:bodyPr/>
        <a:lstStyle/>
        <a:p>
          <a:endParaRPr lang="hr-HR"/>
        </a:p>
      </dgm:t>
    </dgm:pt>
    <dgm:pt modelId="{28B11608-F4C7-45C1-91F0-30F0D691774A}">
      <dgm:prSet/>
      <dgm:spPr/>
      <dgm:t>
        <a:bodyPr/>
        <a:lstStyle/>
        <a:p>
          <a:r>
            <a:rPr lang="hr-HR"/>
            <a:t>analizirati fenomen religioznosti i religije, te opisati osnovne elemente religije</a:t>
          </a:r>
          <a:endParaRPr lang="hr-HR" dirty="0"/>
        </a:p>
      </dgm:t>
    </dgm:pt>
    <dgm:pt modelId="{E675091C-C68E-464B-83E5-99A7B60F95B5}" type="parTrans" cxnId="{4D2076B1-2C23-452F-9650-9EF50B0B535A}">
      <dgm:prSet/>
      <dgm:spPr/>
      <dgm:t>
        <a:bodyPr/>
        <a:lstStyle/>
        <a:p>
          <a:endParaRPr lang="hr-HR"/>
        </a:p>
      </dgm:t>
    </dgm:pt>
    <dgm:pt modelId="{C67A693B-FC88-41B1-8945-354982C7D2E5}" type="sibTrans" cxnId="{4D2076B1-2C23-452F-9650-9EF50B0B535A}">
      <dgm:prSet/>
      <dgm:spPr/>
      <dgm:t>
        <a:bodyPr/>
        <a:lstStyle/>
        <a:p>
          <a:endParaRPr lang="hr-HR"/>
        </a:p>
      </dgm:t>
    </dgm:pt>
    <dgm:pt modelId="{0CA6ACAC-FF8D-44F1-984E-321445BD80A5}">
      <dgm:prSet/>
      <dgm:spPr/>
      <dgm:t>
        <a:bodyPr/>
        <a:lstStyle/>
        <a:p>
          <a:r>
            <a:rPr lang="hr-HR"/>
            <a:t>kritički vrjednovati religijski pluralizam i suvremene religijske fenomene (new age, reinkarnacija, joga…)</a:t>
          </a:r>
          <a:endParaRPr lang="hr-HR" dirty="0"/>
        </a:p>
      </dgm:t>
    </dgm:pt>
    <dgm:pt modelId="{46CA1037-B0AF-4036-83EB-545B338B017B}" type="parTrans" cxnId="{90B31044-CCDC-4F2C-90A7-ABD16C4A240F}">
      <dgm:prSet/>
      <dgm:spPr/>
      <dgm:t>
        <a:bodyPr/>
        <a:lstStyle/>
        <a:p>
          <a:endParaRPr lang="hr-HR"/>
        </a:p>
      </dgm:t>
    </dgm:pt>
    <dgm:pt modelId="{EEE151A0-5BCB-47E3-9A1D-753A75213ACC}" type="sibTrans" cxnId="{90B31044-CCDC-4F2C-90A7-ABD16C4A240F}">
      <dgm:prSet/>
      <dgm:spPr/>
      <dgm:t>
        <a:bodyPr/>
        <a:lstStyle/>
        <a:p>
          <a:endParaRPr lang="hr-HR"/>
        </a:p>
      </dgm:t>
    </dgm:pt>
    <dgm:pt modelId="{932E4714-5A30-474E-824C-43E6426E4FE2}">
      <dgm:prSet/>
      <dgm:spPr/>
    </dgm:pt>
    <dgm:pt modelId="{998C1271-E65C-4BD0-9BBA-2A69E25299AC}" type="parTrans" cxnId="{4EE58519-E721-477F-985D-A297204047EB}">
      <dgm:prSet/>
      <dgm:spPr/>
      <dgm:t>
        <a:bodyPr/>
        <a:lstStyle/>
        <a:p>
          <a:endParaRPr lang="hr-HR"/>
        </a:p>
      </dgm:t>
    </dgm:pt>
    <dgm:pt modelId="{E6D9B573-FCE6-4380-9F43-5A9A968FAA5D}" type="sibTrans" cxnId="{4EE58519-E721-477F-985D-A297204047EB}">
      <dgm:prSet/>
      <dgm:spPr/>
      <dgm:t>
        <a:bodyPr/>
        <a:lstStyle/>
        <a:p>
          <a:endParaRPr lang="hr-HR"/>
        </a:p>
      </dgm:t>
    </dgm:pt>
    <dgm:pt modelId="{8280D9F9-7B1D-45AF-8593-20303B5BF33F}">
      <dgm:prSet/>
      <dgm:spPr/>
    </dgm:pt>
    <dgm:pt modelId="{A02495AC-6E8B-451F-89D5-9EDF3C3D64A4}" type="parTrans" cxnId="{47AAEF4E-C7FA-4C25-9CDB-3508DDBEF6D2}">
      <dgm:prSet/>
      <dgm:spPr/>
      <dgm:t>
        <a:bodyPr/>
        <a:lstStyle/>
        <a:p>
          <a:endParaRPr lang="hr-HR"/>
        </a:p>
      </dgm:t>
    </dgm:pt>
    <dgm:pt modelId="{6EC2B98C-BC20-42E7-B3A4-E6F188957253}" type="sibTrans" cxnId="{47AAEF4E-C7FA-4C25-9CDB-3508DDBEF6D2}">
      <dgm:prSet/>
      <dgm:spPr/>
      <dgm:t>
        <a:bodyPr/>
        <a:lstStyle/>
        <a:p>
          <a:endParaRPr lang="hr-HR"/>
        </a:p>
      </dgm:t>
    </dgm:pt>
    <dgm:pt modelId="{0C970925-6274-44C2-B44C-2446F9472A21}">
      <dgm:prSet/>
      <dgm:spPr/>
    </dgm:pt>
    <dgm:pt modelId="{8DEABC6A-D77D-4A0D-827C-0EB31A2B9D3D}" type="parTrans" cxnId="{B1BE9B27-1B73-4FC4-BC3B-9FA0BF5A9122}">
      <dgm:prSet/>
      <dgm:spPr/>
      <dgm:t>
        <a:bodyPr/>
        <a:lstStyle/>
        <a:p>
          <a:endParaRPr lang="hr-HR"/>
        </a:p>
      </dgm:t>
    </dgm:pt>
    <dgm:pt modelId="{E0EC45AF-FEBA-46FD-A9B7-66BAE587B9DE}" type="sibTrans" cxnId="{B1BE9B27-1B73-4FC4-BC3B-9FA0BF5A9122}">
      <dgm:prSet/>
      <dgm:spPr/>
      <dgm:t>
        <a:bodyPr/>
        <a:lstStyle/>
        <a:p>
          <a:endParaRPr lang="hr-HR"/>
        </a:p>
      </dgm:t>
    </dgm:pt>
    <dgm:pt modelId="{7A70C4FE-1B79-4773-BA93-74D470C951C0}">
      <dgm:prSet/>
      <dgm:spPr/>
    </dgm:pt>
    <dgm:pt modelId="{27BEB4E4-F6DB-40ED-8B11-AAAC1B95FEF3}" type="parTrans" cxnId="{605569A5-6A7C-49CF-BAF0-A4499F38F2BD}">
      <dgm:prSet/>
      <dgm:spPr/>
      <dgm:t>
        <a:bodyPr/>
        <a:lstStyle/>
        <a:p>
          <a:endParaRPr lang="hr-HR"/>
        </a:p>
      </dgm:t>
    </dgm:pt>
    <dgm:pt modelId="{56A65258-AB87-4B00-8492-C8E13B68AFA4}" type="sibTrans" cxnId="{605569A5-6A7C-49CF-BAF0-A4499F38F2BD}">
      <dgm:prSet/>
      <dgm:spPr/>
      <dgm:t>
        <a:bodyPr/>
        <a:lstStyle/>
        <a:p>
          <a:endParaRPr lang="hr-HR"/>
        </a:p>
      </dgm:t>
    </dgm:pt>
    <dgm:pt modelId="{5D6A6E1C-5278-4B99-A0EC-684B413C8A3B}">
      <dgm:prSet/>
      <dgm:spPr/>
    </dgm:pt>
    <dgm:pt modelId="{A62E55C5-79D1-4C86-A5C6-25B31B93EE31}" type="parTrans" cxnId="{02F74A1A-1AF5-49F0-B717-F156ACC6731F}">
      <dgm:prSet/>
      <dgm:spPr/>
      <dgm:t>
        <a:bodyPr/>
        <a:lstStyle/>
        <a:p>
          <a:endParaRPr lang="hr-HR"/>
        </a:p>
      </dgm:t>
    </dgm:pt>
    <dgm:pt modelId="{78ACC5BC-6E58-4698-B644-73ABE95CF857}" type="sibTrans" cxnId="{02F74A1A-1AF5-49F0-B717-F156ACC6731F}">
      <dgm:prSet/>
      <dgm:spPr/>
      <dgm:t>
        <a:bodyPr/>
        <a:lstStyle/>
        <a:p>
          <a:endParaRPr lang="hr-HR"/>
        </a:p>
      </dgm:t>
    </dgm:pt>
    <dgm:pt modelId="{80EEEBB9-0CE1-44F5-AC44-BC464058E469}">
      <dgm:prSet/>
      <dgm:spPr/>
    </dgm:pt>
    <dgm:pt modelId="{F58BA6A0-A869-456F-80BA-1DB79456165F}" type="parTrans" cxnId="{1A6E3140-55CE-48BF-BEDE-16DA98FDC439}">
      <dgm:prSet/>
      <dgm:spPr/>
      <dgm:t>
        <a:bodyPr/>
        <a:lstStyle/>
        <a:p>
          <a:endParaRPr lang="hr-HR"/>
        </a:p>
      </dgm:t>
    </dgm:pt>
    <dgm:pt modelId="{6B57993A-953E-4292-A77C-28FD10E1A769}" type="sibTrans" cxnId="{1A6E3140-55CE-48BF-BEDE-16DA98FDC439}">
      <dgm:prSet/>
      <dgm:spPr/>
      <dgm:t>
        <a:bodyPr/>
        <a:lstStyle/>
        <a:p>
          <a:endParaRPr lang="hr-HR"/>
        </a:p>
      </dgm:t>
    </dgm:pt>
    <dgm:pt modelId="{93500B22-7BAC-4139-8C4B-B4478426681F}" type="pres">
      <dgm:prSet presAssocID="{72233E09-CB5A-4A10-ABD2-99A8D19B72FC}" presName="Name0" presStyleCnt="0">
        <dgm:presLayoutVars>
          <dgm:chMax val="7"/>
          <dgm:chPref val="7"/>
          <dgm:dir/>
        </dgm:presLayoutVars>
      </dgm:prSet>
      <dgm:spPr/>
    </dgm:pt>
    <dgm:pt modelId="{A91B8DAF-E352-4C75-9C48-77EC83DF193C}" type="pres">
      <dgm:prSet presAssocID="{72233E09-CB5A-4A10-ABD2-99A8D19B72FC}" presName="Name1" presStyleCnt="0"/>
      <dgm:spPr/>
    </dgm:pt>
    <dgm:pt modelId="{96CBC8E4-AB09-4121-8D60-C93F626874AF}" type="pres">
      <dgm:prSet presAssocID="{72233E09-CB5A-4A10-ABD2-99A8D19B72FC}" presName="cycle" presStyleCnt="0"/>
      <dgm:spPr/>
    </dgm:pt>
    <dgm:pt modelId="{268DF115-1A1F-42D7-8581-2DACD8800AD1}" type="pres">
      <dgm:prSet presAssocID="{72233E09-CB5A-4A10-ABD2-99A8D19B72FC}" presName="srcNode" presStyleLbl="node1" presStyleIdx="0" presStyleCnt="7"/>
      <dgm:spPr/>
    </dgm:pt>
    <dgm:pt modelId="{B02A28F5-3F86-453E-98B2-44E314D13360}" type="pres">
      <dgm:prSet presAssocID="{72233E09-CB5A-4A10-ABD2-99A8D19B72FC}" presName="conn" presStyleLbl="parChTrans1D2" presStyleIdx="0" presStyleCnt="1"/>
      <dgm:spPr/>
    </dgm:pt>
    <dgm:pt modelId="{5C0C1B71-C966-4263-AEF3-5443372CB76D}" type="pres">
      <dgm:prSet presAssocID="{72233E09-CB5A-4A10-ABD2-99A8D19B72FC}" presName="extraNode" presStyleLbl="node1" presStyleIdx="0" presStyleCnt="7"/>
      <dgm:spPr/>
    </dgm:pt>
    <dgm:pt modelId="{A308A50B-4B1A-4C76-9649-A96BBCE8CE0E}" type="pres">
      <dgm:prSet presAssocID="{72233E09-CB5A-4A10-ABD2-99A8D19B72FC}" presName="dstNode" presStyleLbl="node1" presStyleIdx="0" presStyleCnt="7"/>
      <dgm:spPr/>
    </dgm:pt>
    <dgm:pt modelId="{C0C91CB1-1198-4B3C-8F82-CA9D10A12CB3}" type="pres">
      <dgm:prSet presAssocID="{5F22CA4F-9E5D-49E1-AB89-5F1701FE1A90}" presName="text_1" presStyleLbl="node1" presStyleIdx="0" presStyleCnt="7">
        <dgm:presLayoutVars>
          <dgm:bulletEnabled val="1"/>
        </dgm:presLayoutVars>
      </dgm:prSet>
      <dgm:spPr/>
    </dgm:pt>
    <dgm:pt modelId="{EE6F7D5E-E1B3-46B7-A79D-750679A91221}" type="pres">
      <dgm:prSet presAssocID="{5F22CA4F-9E5D-49E1-AB89-5F1701FE1A90}" presName="accent_1" presStyleCnt="0"/>
      <dgm:spPr/>
    </dgm:pt>
    <dgm:pt modelId="{681D25A8-D50B-4665-8466-96F676B38A20}" type="pres">
      <dgm:prSet presAssocID="{5F22CA4F-9E5D-49E1-AB89-5F1701FE1A90}" presName="accentRepeatNode" presStyleLbl="solidFgAcc1" presStyleIdx="0" presStyleCnt="7"/>
      <dgm:spPr/>
    </dgm:pt>
    <dgm:pt modelId="{3FD409A4-CAD3-4792-8C7E-EA8C6517148D}" type="pres">
      <dgm:prSet presAssocID="{9CA14240-3145-42F5-81AC-285451EFE970}" presName="text_2" presStyleLbl="node1" presStyleIdx="1" presStyleCnt="7">
        <dgm:presLayoutVars>
          <dgm:bulletEnabled val="1"/>
        </dgm:presLayoutVars>
      </dgm:prSet>
      <dgm:spPr/>
    </dgm:pt>
    <dgm:pt modelId="{6A48D473-2749-45BE-BF41-0DA1F91212C0}" type="pres">
      <dgm:prSet presAssocID="{9CA14240-3145-42F5-81AC-285451EFE970}" presName="accent_2" presStyleCnt="0"/>
      <dgm:spPr/>
    </dgm:pt>
    <dgm:pt modelId="{0D72A074-D068-41D5-987B-31DEEA9B5CE4}" type="pres">
      <dgm:prSet presAssocID="{9CA14240-3145-42F5-81AC-285451EFE970}" presName="accentRepeatNode" presStyleLbl="solidFgAcc1" presStyleIdx="1" presStyleCnt="7"/>
      <dgm:spPr/>
    </dgm:pt>
    <dgm:pt modelId="{081EB487-3615-4242-A00E-3BE7A7816002}" type="pres">
      <dgm:prSet presAssocID="{31E86ECD-51FF-473F-82CE-D469780D62ED}" presName="text_3" presStyleLbl="node1" presStyleIdx="2" presStyleCnt="7">
        <dgm:presLayoutVars>
          <dgm:bulletEnabled val="1"/>
        </dgm:presLayoutVars>
      </dgm:prSet>
      <dgm:spPr/>
    </dgm:pt>
    <dgm:pt modelId="{2B47755A-3A7C-409A-BB7C-3BEA26DEE787}" type="pres">
      <dgm:prSet presAssocID="{31E86ECD-51FF-473F-82CE-D469780D62ED}" presName="accent_3" presStyleCnt="0"/>
      <dgm:spPr/>
    </dgm:pt>
    <dgm:pt modelId="{08F18F30-8AFB-4B8C-9153-2D800637EF67}" type="pres">
      <dgm:prSet presAssocID="{31E86ECD-51FF-473F-82CE-D469780D62ED}" presName="accentRepeatNode" presStyleLbl="solidFgAcc1" presStyleIdx="2" presStyleCnt="7"/>
      <dgm:spPr/>
    </dgm:pt>
    <dgm:pt modelId="{8DB5023B-08BC-4042-8DAC-34889BF5A1C3}" type="pres">
      <dgm:prSet presAssocID="{9AAD1086-984A-4AB3-A8E7-4B8CB21CBCB2}" presName="text_4" presStyleLbl="node1" presStyleIdx="3" presStyleCnt="7">
        <dgm:presLayoutVars>
          <dgm:bulletEnabled val="1"/>
        </dgm:presLayoutVars>
      </dgm:prSet>
      <dgm:spPr/>
    </dgm:pt>
    <dgm:pt modelId="{B3BBB3B0-7D9B-4F7C-A19A-B6E5A26BB8C2}" type="pres">
      <dgm:prSet presAssocID="{9AAD1086-984A-4AB3-A8E7-4B8CB21CBCB2}" presName="accent_4" presStyleCnt="0"/>
      <dgm:spPr/>
    </dgm:pt>
    <dgm:pt modelId="{8BDA1022-63FC-4C1E-AE71-AEDB3FEABB10}" type="pres">
      <dgm:prSet presAssocID="{9AAD1086-984A-4AB3-A8E7-4B8CB21CBCB2}" presName="accentRepeatNode" presStyleLbl="solidFgAcc1" presStyleIdx="3" presStyleCnt="7"/>
      <dgm:spPr/>
    </dgm:pt>
    <dgm:pt modelId="{D9813465-F391-40AE-8C3D-9036521A49E1}" type="pres">
      <dgm:prSet presAssocID="{18724555-DE76-45A6-A8B2-781178D2676D}" presName="text_5" presStyleLbl="node1" presStyleIdx="4" presStyleCnt="7">
        <dgm:presLayoutVars>
          <dgm:bulletEnabled val="1"/>
        </dgm:presLayoutVars>
      </dgm:prSet>
      <dgm:spPr/>
    </dgm:pt>
    <dgm:pt modelId="{B9FF1EF5-0458-4C1B-8B15-7075272A98F0}" type="pres">
      <dgm:prSet presAssocID="{18724555-DE76-45A6-A8B2-781178D2676D}" presName="accent_5" presStyleCnt="0"/>
      <dgm:spPr/>
    </dgm:pt>
    <dgm:pt modelId="{01DB4170-6516-4AAB-94C2-1735AB8BD2F2}" type="pres">
      <dgm:prSet presAssocID="{18724555-DE76-45A6-A8B2-781178D2676D}" presName="accentRepeatNode" presStyleLbl="solidFgAcc1" presStyleIdx="4" presStyleCnt="7"/>
      <dgm:spPr/>
    </dgm:pt>
    <dgm:pt modelId="{D89D36D0-64C0-4DE2-82C3-E1F8AF6D709F}" type="pres">
      <dgm:prSet presAssocID="{28B11608-F4C7-45C1-91F0-30F0D691774A}" presName="text_6" presStyleLbl="node1" presStyleIdx="5" presStyleCnt="7">
        <dgm:presLayoutVars>
          <dgm:bulletEnabled val="1"/>
        </dgm:presLayoutVars>
      </dgm:prSet>
      <dgm:spPr/>
    </dgm:pt>
    <dgm:pt modelId="{FCB6C31E-2EEC-4055-A58F-524758168D5D}" type="pres">
      <dgm:prSet presAssocID="{28B11608-F4C7-45C1-91F0-30F0D691774A}" presName="accent_6" presStyleCnt="0"/>
      <dgm:spPr/>
    </dgm:pt>
    <dgm:pt modelId="{BC6C4B69-1E3E-42DC-8BA8-CF2F32115315}" type="pres">
      <dgm:prSet presAssocID="{28B11608-F4C7-45C1-91F0-30F0D691774A}" presName="accentRepeatNode" presStyleLbl="solidFgAcc1" presStyleIdx="5" presStyleCnt="7"/>
      <dgm:spPr/>
    </dgm:pt>
    <dgm:pt modelId="{9DA241B9-B3C0-448F-AB91-F60AFEC0422D}" type="pres">
      <dgm:prSet presAssocID="{0CA6ACAC-FF8D-44F1-984E-321445BD80A5}" presName="text_7" presStyleLbl="node1" presStyleIdx="6" presStyleCnt="7">
        <dgm:presLayoutVars>
          <dgm:bulletEnabled val="1"/>
        </dgm:presLayoutVars>
      </dgm:prSet>
      <dgm:spPr/>
    </dgm:pt>
    <dgm:pt modelId="{62F247AE-F89A-4292-BF0B-400814CB176E}" type="pres">
      <dgm:prSet presAssocID="{0CA6ACAC-FF8D-44F1-984E-321445BD80A5}" presName="accent_7" presStyleCnt="0"/>
      <dgm:spPr/>
    </dgm:pt>
    <dgm:pt modelId="{DAE4E171-B98C-4F11-AAFD-4E90908DA915}" type="pres">
      <dgm:prSet presAssocID="{0CA6ACAC-FF8D-44F1-984E-321445BD80A5}" presName="accentRepeatNode" presStyleLbl="solidFgAcc1" presStyleIdx="6" presStyleCnt="7"/>
      <dgm:spPr/>
    </dgm:pt>
  </dgm:ptLst>
  <dgm:cxnLst>
    <dgm:cxn modelId="{4EE58519-E721-477F-985D-A297204047EB}" srcId="{72233E09-CB5A-4A10-ABD2-99A8D19B72FC}" destId="{932E4714-5A30-474E-824C-43E6426E4FE2}" srcOrd="7" destOrd="0" parTransId="{998C1271-E65C-4BD0-9BBA-2A69E25299AC}" sibTransId="{E6D9B573-FCE6-4380-9F43-5A9A968FAA5D}"/>
    <dgm:cxn modelId="{02F74A1A-1AF5-49F0-B717-F156ACC6731F}" srcId="{72233E09-CB5A-4A10-ABD2-99A8D19B72FC}" destId="{5D6A6E1C-5278-4B99-A0EC-684B413C8A3B}" srcOrd="11" destOrd="0" parTransId="{A62E55C5-79D1-4C86-A5C6-25B31B93EE31}" sibTransId="{78ACC5BC-6E58-4698-B644-73ABE95CF857}"/>
    <dgm:cxn modelId="{B1BE9B27-1B73-4FC4-BC3B-9FA0BF5A9122}" srcId="{72233E09-CB5A-4A10-ABD2-99A8D19B72FC}" destId="{0C970925-6274-44C2-B44C-2446F9472A21}" srcOrd="9" destOrd="0" parTransId="{8DEABC6A-D77D-4A0D-827C-0EB31A2B9D3D}" sibTransId="{E0EC45AF-FEBA-46FD-A9B7-66BAE587B9DE}"/>
    <dgm:cxn modelId="{F4AE0D2D-192A-4FD9-AC2A-53DA13880529}" srcId="{72233E09-CB5A-4A10-ABD2-99A8D19B72FC}" destId="{18724555-DE76-45A6-A8B2-781178D2676D}" srcOrd="4" destOrd="0" parTransId="{BDF2853F-67DF-4708-A53F-6BAF1C88265E}" sibTransId="{B68457C6-1C69-4D8F-848B-652EA43CFCE2}"/>
    <dgm:cxn modelId="{1A6E3140-55CE-48BF-BEDE-16DA98FDC439}" srcId="{72233E09-CB5A-4A10-ABD2-99A8D19B72FC}" destId="{80EEEBB9-0CE1-44F5-AC44-BC464058E469}" srcOrd="12" destOrd="0" parTransId="{F58BA6A0-A869-456F-80BA-1DB79456165F}" sibTransId="{6B57993A-953E-4292-A77C-28FD10E1A769}"/>
    <dgm:cxn modelId="{90B31044-CCDC-4F2C-90A7-ABD16C4A240F}" srcId="{72233E09-CB5A-4A10-ABD2-99A8D19B72FC}" destId="{0CA6ACAC-FF8D-44F1-984E-321445BD80A5}" srcOrd="6" destOrd="0" parTransId="{46CA1037-B0AF-4036-83EB-545B338B017B}" sibTransId="{EEE151A0-5BCB-47E3-9A1D-753A75213ACC}"/>
    <dgm:cxn modelId="{10A77D45-C8F8-4C1D-B2B1-2BE5D053C370}" type="presOf" srcId="{9AAD1086-984A-4AB3-A8E7-4B8CB21CBCB2}" destId="{8DB5023B-08BC-4042-8DAC-34889BF5A1C3}" srcOrd="0" destOrd="0" presId="urn:microsoft.com/office/officeart/2008/layout/VerticalCurvedList"/>
    <dgm:cxn modelId="{DA02EA65-493B-4CC2-833B-0B0F9BC66B52}" type="presOf" srcId="{18724555-DE76-45A6-A8B2-781178D2676D}" destId="{D9813465-F391-40AE-8C3D-9036521A49E1}" srcOrd="0" destOrd="0" presId="urn:microsoft.com/office/officeart/2008/layout/VerticalCurvedList"/>
    <dgm:cxn modelId="{CF3F106B-64CC-4812-8A5E-1F85F9CD4BCD}" type="presOf" srcId="{5F22CA4F-9E5D-49E1-AB89-5F1701FE1A90}" destId="{C0C91CB1-1198-4B3C-8F82-CA9D10A12CB3}" srcOrd="0" destOrd="0" presId="urn:microsoft.com/office/officeart/2008/layout/VerticalCurvedList"/>
    <dgm:cxn modelId="{664BA54B-CE74-4175-920D-5B4341D4393F}" srcId="{72233E09-CB5A-4A10-ABD2-99A8D19B72FC}" destId="{5F22CA4F-9E5D-49E1-AB89-5F1701FE1A90}" srcOrd="0" destOrd="0" parTransId="{F05DEAB0-ADFF-4820-BCED-9C8E9C00785A}" sibTransId="{9E381BD3-A24C-43B1-96A3-3D217B4E4146}"/>
    <dgm:cxn modelId="{47AAEF4E-C7FA-4C25-9CDB-3508DDBEF6D2}" srcId="{72233E09-CB5A-4A10-ABD2-99A8D19B72FC}" destId="{8280D9F9-7B1D-45AF-8593-20303B5BF33F}" srcOrd="8" destOrd="0" parTransId="{A02495AC-6E8B-451F-89D5-9EDF3C3D64A4}" sibTransId="{6EC2B98C-BC20-42E7-B3A4-E6F188957253}"/>
    <dgm:cxn modelId="{845D8170-B57D-4EDA-BC07-37D43B9D62ED}" srcId="{72233E09-CB5A-4A10-ABD2-99A8D19B72FC}" destId="{31E86ECD-51FF-473F-82CE-D469780D62ED}" srcOrd="2" destOrd="0" parTransId="{9E2E5DC2-49A3-4C4E-8908-C61184340C49}" sibTransId="{2FC0E120-9C20-42D2-8BDA-541C2472EC30}"/>
    <dgm:cxn modelId="{605569A5-6A7C-49CF-BAF0-A4499F38F2BD}" srcId="{72233E09-CB5A-4A10-ABD2-99A8D19B72FC}" destId="{7A70C4FE-1B79-4773-BA93-74D470C951C0}" srcOrd="10" destOrd="0" parTransId="{27BEB4E4-F6DB-40ED-8B11-AAAC1B95FEF3}" sibTransId="{56A65258-AB87-4B00-8492-C8E13B68AFA4}"/>
    <dgm:cxn modelId="{4D2076B1-2C23-452F-9650-9EF50B0B535A}" srcId="{72233E09-CB5A-4A10-ABD2-99A8D19B72FC}" destId="{28B11608-F4C7-45C1-91F0-30F0D691774A}" srcOrd="5" destOrd="0" parTransId="{E675091C-C68E-464B-83E5-99A7B60F95B5}" sibTransId="{C67A693B-FC88-41B1-8945-354982C7D2E5}"/>
    <dgm:cxn modelId="{F1A590B5-E8E9-43D6-A31D-F464803696D5}" type="presOf" srcId="{72233E09-CB5A-4A10-ABD2-99A8D19B72FC}" destId="{93500B22-7BAC-4139-8C4B-B4478426681F}" srcOrd="0" destOrd="0" presId="urn:microsoft.com/office/officeart/2008/layout/VerticalCurvedList"/>
    <dgm:cxn modelId="{A06DF3B8-F1D8-464D-BFF9-5FCE44EC847A}" srcId="{72233E09-CB5A-4A10-ABD2-99A8D19B72FC}" destId="{9AAD1086-984A-4AB3-A8E7-4B8CB21CBCB2}" srcOrd="3" destOrd="0" parTransId="{A27FCF78-B686-4607-B4E7-EB2286CBCA61}" sibTransId="{2F0B3A13-DA87-4EDA-B192-B80827E9F303}"/>
    <dgm:cxn modelId="{CC0C9AB9-AE7F-4DBB-AD99-4B059D49221B}" type="presOf" srcId="{28B11608-F4C7-45C1-91F0-30F0D691774A}" destId="{D89D36D0-64C0-4DE2-82C3-E1F8AF6D709F}" srcOrd="0" destOrd="0" presId="urn:microsoft.com/office/officeart/2008/layout/VerticalCurvedList"/>
    <dgm:cxn modelId="{E4B294BC-7BC3-4588-8D18-09172FADB63D}" type="presOf" srcId="{9CA14240-3145-42F5-81AC-285451EFE970}" destId="{3FD409A4-CAD3-4792-8C7E-EA8C6517148D}" srcOrd="0" destOrd="0" presId="urn:microsoft.com/office/officeart/2008/layout/VerticalCurvedList"/>
    <dgm:cxn modelId="{D38DD1CF-C75A-4A0A-91C3-6AF8D6C4EE17}" type="presOf" srcId="{9E381BD3-A24C-43B1-96A3-3D217B4E4146}" destId="{B02A28F5-3F86-453E-98B2-44E314D13360}" srcOrd="0" destOrd="0" presId="urn:microsoft.com/office/officeart/2008/layout/VerticalCurvedList"/>
    <dgm:cxn modelId="{A61FD3D6-C50A-4B53-8014-42FFC00F86C7}" type="presOf" srcId="{0CA6ACAC-FF8D-44F1-984E-321445BD80A5}" destId="{9DA241B9-B3C0-448F-AB91-F60AFEC0422D}" srcOrd="0" destOrd="0" presId="urn:microsoft.com/office/officeart/2008/layout/VerticalCurvedList"/>
    <dgm:cxn modelId="{D55665DA-8EBF-41B6-90EC-B9BADDF2BACD}" srcId="{72233E09-CB5A-4A10-ABD2-99A8D19B72FC}" destId="{9CA14240-3145-42F5-81AC-285451EFE970}" srcOrd="1" destOrd="0" parTransId="{0A08EF4F-D1EF-4E83-A83B-64F95D451232}" sibTransId="{1CF9B78F-6D20-404C-860B-20C226545A5A}"/>
    <dgm:cxn modelId="{5A4E07EF-A07A-4953-A219-D0DC1E92313C}" type="presOf" srcId="{31E86ECD-51FF-473F-82CE-D469780D62ED}" destId="{081EB487-3615-4242-A00E-3BE7A7816002}" srcOrd="0" destOrd="0" presId="urn:microsoft.com/office/officeart/2008/layout/VerticalCurvedList"/>
    <dgm:cxn modelId="{CF80A933-3185-4149-BDD1-6E3B5AE161C8}" type="presParOf" srcId="{93500B22-7BAC-4139-8C4B-B4478426681F}" destId="{A91B8DAF-E352-4C75-9C48-77EC83DF193C}" srcOrd="0" destOrd="0" presId="urn:microsoft.com/office/officeart/2008/layout/VerticalCurvedList"/>
    <dgm:cxn modelId="{AFC56702-1CA1-4A49-A9FF-21FFEBE279C2}" type="presParOf" srcId="{A91B8DAF-E352-4C75-9C48-77EC83DF193C}" destId="{96CBC8E4-AB09-4121-8D60-C93F626874AF}" srcOrd="0" destOrd="0" presId="urn:microsoft.com/office/officeart/2008/layout/VerticalCurvedList"/>
    <dgm:cxn modelId="{D8C6DD98-6021-4F5D-89BC-B67F39FADB0D}" type="presParOf" srcId="{96CBC8E4-AB09-4121-8D60-C93F626874AF}" destId="{268DF115-1A1F-42D7-8581-2DACD8800AD1}" srcOrd="0" destOrd="0" presId="urn:microsoft.com/office/officeart/2008/layout/VerticalCurvedList"/>
    <dgm:cxn modelId="{C5DA1C4F-9EDB-4B4B-9B97-6D2204975F61}" type="presParOf" srcId="{96CBC8E4-AB09-4121-8D60-C93F626874AF}" destId="{B02A28F5-3F86-453E-98B2-44E314D13360}" srcOrd="1" destOrd="0" presId="urn:microsoft.com/office/officeart/2008/layout/VerticalCurvedList"/>
    <dgm:cxn modelId="{E2C8C11D-29B2-406B-A99B-5394438DDD32}" type="presParOf" srcId="{96CBC8E4-AB09-4121-8D60-C93F626874AF}" destId="{5C0C1B71-C966-4263-AEF3-5443372CB76D}" srcOrd="2" destOrd="0" presId="urn:microsoft.com/office/officeart/2008/layout/VerticalCurvedList"/>
    <dgm:cxn modelId="{E71791DC-DC19-430D-AA8B-F90E1DE0DDBA}" type="presParOf" srcId="{96CBC8E4-AB09-4121-8D60-C93F626874AF}" destId="{A308A50B-4B1A-4C76-9649-A96BBCE8CE0E}" srcOrd="3" destOrd="0" presId="urn:microsoft.com/office/officeart/2008/layout/VerticalCurvedList"/>
    <dgm:cxn modelId="{C7BA47F3-A0E6-4831-A372-F7162BEA32AA}" type="presParOf" srcId="{A91B8DAF-E352-4C75-9C48-77EC83DF193C}" destId="{C0C91CB1-1198-4B3C-8F82-CA9D10A12CB3}" srcOrd="1" destOrd="0" presId="urn:microsoft.com/office/officeart/2008/layout/VerticalCurvedList"/>
    <dgm:cxn modelId="{678A70DA-9C0D-4B96-9779-0486F54617BE}" type="presParOf" srcId="{A91B8DAF-E352-4C75-9C48-77EC83DF193C}" destId="{EE6F7D5E-E1B3-46B7-A79D-750679A91221}" srcOrd="2" destOrd="0" presId="urn:microsoft.com/office/officeart/2008/layout/VerticalCurvedList"/>
    <dgm:cxn modelId="{E17E008A-FF9C-4F37-8953-9240116CB225}" type="presParOf" srcId="{EE6F7D5E-E1B3-46B7-A79D-750679A91221}" destId="{681D25A8-D50B-4665-8466-96F676B38A20}" srcOrd="0" destOrd="0" presId="urn:microsoft.com/office/officeart/2008/layout/VerticalCurvedList"/>
    <dgm:cxn modelId="{31AA3455-1E3A-4B08-AE4F-1CE6B7E15188}" type="presParOf" srcId="{A91B8DAF-E352-4C75-9C48-77EC83DF193C}" destId="{3FD409A4-CAD3-4792-8C7E-EA8C6517148D}" srcOrd="3" destOrd="0" presId="urn:microsoft.com/office/officeart/2008/layout/VerticalCurvedList"/>
    <dgm:cxn modelId="{DD3ABA3D-7839-420B-A35C-019744F3EAD6}" type="presParOf" srcId="{A91B8DAF-E352-4C75-9C48-77EC83DF193C}" destId="{6A48D473-2749-45BE-BF41-0DA1F91212C0}" srcOrd="4" destOrd="0" presId="urn:microsoft.com/office/officeart/2008/layout/VerticalCurvedList"/>
    <dgm:cxn modelId="{2548F962-A29E-48E2-8501-94DDE962ED20}" type="presParOf" srcId="{6A48D473-2749-45BE-BF41-0DA1F91212C0}" destId="{0D72A074-D068-41D5-987B-31DEEA9B5CE4}" srcOrd="0" destOrd="0" presId="urn:microsoft.com/office/officeart/2008/layout/VerticalCurvedList"/>
    <dgm:cxn modelId="{34364AFF-C21C-43CC-AED3-5352BB8A8BD6}" type="presParOf" srcId="{A91B8DAF-E352-4C75-9C48-77EC83DF193C}" destId="{081EB487-3615-4242-A00E-3BE7A7816002}" srcOrd="5" destOrd="0" presId="urn:microsoft.com/office/officeart/2008/layout/VerticalCurvedList"/>
    <dgm:cxn modelId="{8CC96946-0657-472E-BB01-999EC216E888}" type="presParOf" srcId="{A91B8DAF-E352-4C75-9C48-77EC83DF193C}" destId="{2B47755A-3A7C-409A-BB7C-3BEA26DEE787}" srcOrd="6" destOrd="0" presId="urn:microsoft.com/office/officeart/2008/layout/VerticalCurvedList"/>
    <dgm:cxn modelId="{E101BD39-C433-4C5A-85B1-1DDCDA834B00}" type="presParOf" srcId="{2B47755A-3A7C-409A-BB7C-3BEA26DEE787}" destId="{08F18F30-8AFB-4B8C-9153-2D800637EF67}" srcOrd="0" destOrd="0" presId="urn:microsoft.com/office/officeart/2008/layout/VerticalCurvedList"/>
    <dgm:cxn modelId="{940F4002-94AD-47CF-B4F3-4704A3A89F6E}" type="presParOf" srcId="{A91B8DAF-E352-4C75-9C48-77EC83DF193C}" destId="{8DB5023B-08BC-4042-8DAC-34889BF5A1C3}" srcOrd="7" destOrd="0" presId="urn:microsoft.com/office/officeart/2008/layout/VerticalCurvedList"/>
    <dgm:cxn modelId="{44E0CD32-7F80-4984-A93F-ACD64E757DDD}" type="presParOf" srcId="{A91B8DAF-E352-4C75-9C48-77EC83DF193C}" destId="{B3BBB3B0-7D9B-4F7C-A19A-B6E5A26BB8C2}" srcOrd="8" destOrd="0" presId="urn:microsoft.com/office/officeart/2008/layout/VerticalCurvedList"/>
    <dgm:cxn modelId="{548134B6-77A4-4A03-8917-51A8DD84AC5E}" type="presParOf" srcId="{B3BBB3B0-7D9B-4F7C-A19A-B6E5A26BB8C2}" destId="{8BDA1022-63FC-4C1E-AE71-AEDB3FEABB10}" srcOrd="0" destOrd="0" presId="urn:microsoft.com/office/officeart/2008/layout/VerticalCurvedList"/>
    <dgm:cxn modelId="{496C2E19-ACF8-47BF-8578-1B520515D413}" type="presParOf" srcId="{A91B8DAF-E352-4C75-9C48-77EC83DF193C}" destId="{D9813465-F391-40AE-8C3D-9036521A49E1}" srcOrd="9" destOrd="0" presId="urn:microsoft.com/office/officeart/2008/layout/VerticalCurvedList"/>
    <dgm:cxn modelId="{5859D598-E3E1-4FD4-9E47-DF5B7DE554EC}" type="presParOf" srcId="{A91B8DAF-E352-4C75-9C48-77EC83DF193C}" destId="{B9FF1EF5-0458-4C1B-8B15-7075272A98F0}" srcOrd="10" destOrd="0" presId="urn:microsoft.com/office/officeart/2008/layout/VerticalCurvedList"/>
    <dgm:cxn modelId="{7CCFE22B-5CEC-47E9-B6E3-154ABE9EDDBA}" type="presParOf" srcId="{B9FF1EF5-0458-4C1B-8B15-7075272A98F0}" destId="{01DB4170-6516-4AAB-94C2-1735AB8BD2F2}" srcOrd="0" destOrd="0" presId="urn:microsoft.com/office/officeart/2008/layout/VerticalCurvedList"/>
    <dgm:cxn modelId="{74ED5EDD-1E1B-4191-9027-A92660AB4D73}" type="presParOf" srcId="{A91B8DAF-E352-4C75-9C48-77EC83DF193C}" destId="{D89D36D0-64C0-4DE2-82C3-E1F8AF6D709F}" srcOrd="11" destOrd="0" presId="urn:microsoft.com/office/officeart/2008/layout/VerticalCurvedList"/>
    <dgm:cxn modelId="{2C86F8E1-ED5C-4918-B5EF-C0DA3DD83A32}" type="presParOf" srcId="{A91B8DAF-E352-4C75-9C48-77EC83DF193C}" destId="{FCB6C31E-2EEC-4055-A58F-524758168D5D}" srcOrd="12" destOrd="0" presId="urn:microsoft.com/office/officeart/2008/layout/VerticalCurvedList"/>
    <dgm:cxn modelId="{B2623ADF-A8FF-4F86-BC1C-5BF1B569867E}" type="presParOf" srcId="{FCB6C31E-2EEC-4055-A58F-524758168D5D}" destId="{BC6C4B69-1E3E-42DC-8BA8-CF2F32115315}" srcOrd="0" destOrd="0" presId="urn:microsoft.com/office/officeart/2008/layout/VerticalCurvedList"/>
    <dgm:cxn modelId="{DDCDB416-D9F2-4DC7-988A-017D725AFC9C}" type="presParOf" srcId="{A91B8DAF-E352-4C75-9C48-77EC83DF193C}" destId="{9DA241B9-B3C0-448F-AB91-F60AFEC0422D}" srcOrd="13" destOrd="0" presId="urn:microsoft.com/office/officeart/2008/layout/VerticalCurvedList"/>
    <dgm:cxn modelId="{073872CD-78E4-4A9D-B5A5-C04E9A294B78}" type="presParOf" srcId="{A91B8DAF-E352-4C75-9C48-77EC83DF193C}" destId="{62F247AE-F89A-4292-BF0B-400814CB176E}" srcOrd="14" destOrd="0" presId="urn:microsoft.com/office/officeart/2008/layout/VerticalCurvedList"/>
    <dgm:cxn modelId="{773354AC-56A5-4433-A2AA-EA7C40044EF0}" type="presParOf" srcId="{62F247AE-F89A-4292-BF0B-400814CB176E}" destId="{DAE4E171-B98C-4F11-AAFD-4E90908DA91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233E09-CB5A-4A10-ABD2-99A8D19B72F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5F22CA4F-9E5D-49E1-AB89-5F1701FE1A90}">
      <dgm:prSet phldrT="[Tekst]"/>
      <dgm:spPr/>
      <dgm:t>
        <a:bodyPr/>
        <a:lstStyle/>
        <a:p>
          <a:r>
            <a:rPr lang="hr-HR"/>
            <a:t>objasniti značenje socijalne dimenzije vjere</a:t>
          </a:r>
          <a:endParaRPr lang="hr-HR" dirty="0"/>
        </a:p>
      </dgm:t>
    </dgm:pt>
    <dgm:pt modelId="{F05DEAB0-ADFF-4820-BCED-9C8E9C00785A}" type="parTrans" cxnId="{664BA54B-CE74-4175-920D-5B4341D4393F}">
      <dgm:prSet/>
      <dgm:spPr/>
      <dgm:t>
        <a:bodyPr/>
        <a:lstStyle/>
        <a:p>
          <a:endParaRPr lang="hr-HR"/>
        </a:p>
      </dgm:t>
    </dgm:pt>
    <dgm:pt modelId="{9E381BD3-A24C-43B1-96A3-3D217B4E4146}" type="sibTrans" cxnId="{664BA54B-CE74-4175-920D-5B4341D4393F}">
      <dgm:prSet/>
      <dgm:spPr/>
      <dgm:t>
        <a:bodyPr/>
        <a:lstStyle/>
        <a:p>
          <a:endParaRPr lang="hr-HR"/>
        </a:p>
      </dgm:t>
    </dgm:pt>
    <dgm:pt modelId="{FB70E185-C516-474D-AD10-7A3507A14E2C}">
      <dgm:prSet/>
      <dgm:spPr/>
      <dgm:t>
        <a:bodyPr/>
        <a:lstStyle/>
        <a:p>
          <a:r>
            <a:rPr lang="hr-HR"/>
            <a:t>povezati načela Socijalnog nauka Crkve s izabranim socijalnim dokumentima Crkve</a:t>
          </a:r>
          <a:endParaRPr lang="hr-HR" dirty="0"/>
        </a:p>
      </dgm:t>
    </dgm:pt>
    <dgm:pt modelId="{64FB2C51-0FBB-446F-96A1-4C5708EF209D}" type="parTrans" cxnId="{A411CD96-A097-4D05-B52D-D11EB449A3DB}">
      <dgm:prSet/>
      <dgm:spPr/>
      <dgm:t>
        <a:bodyPr/>
        <a:lstStyle/>
        <a:p>
          <a:endParaRPr lang="hr-HR"/>
        </a:p>
      </dgm:t>
    </dgm:pt>
    <dgm:pt modelId="{2A9CCCCE-7486-42E9-B462-2A6FEFEEC1FF}" type="sibTrans" cxnId="{A411CD96-A097-4D05-B52D-D11EB449A3DB}">
      <dgm:prSet/>
      <dgm:spPr/>
      <dgm:t>
        <a:bodyPr/>
        <a:lstStyle/>
        <a:p>
          <a:endParaRPr lang="hr-HR"/>
        </a:p>
      </dgm:t>
    </dgm:pt>
    <dgm:pt modelId="{C4BB2003-61AF-44F3-AD68-0C57ACCA0EA1}">
      <dgm:prSet/>
      <dgm:spPr/>
      <dgm:t>
        <a:bodyPr/>
        <a:lstStyle/>
        <a:p>
          <a:r>
            <a:rPr lang="hr-HR"/>
            <a:t>integrirati načela Socijalnog nauka Crkve u područje individualne i socijalne etike</a:t>
          </a:r>
          <a:endParaRPr lang="hr-HR" dirty="0"/>
        </a:p>
      </dgm:t>
    </dgm:pt>
    <dgm:pt modelId="{F929B6FD-D7A0-4EEB-96E4-A7D178F4D9B4}" type="parTrans" cxnId="{E393BCC8-6DBC-4614-A74D-5A3E6A80D44B}">
      <dgm:prSet/>
      <dgm:spPr/>
      <dgm:t>
        <a:bodyPr/>
        <a:lstStyle/>
        <a:p>
          <a:endParaRPr lang="hr-HR"/>
        </a:p>
      </dgm:t>
    </dgm:pt>
    <dgm:pt modelId="{F2E1C80C-3584-4EE9-9953-DBD18268C6B0}" type="sibTrans" cxnId="{E393BCC8-6DBC-4614-A74D-5A3E6A80D44B}">
      <dgm:prSet/>
      <dgm:spPr/>
      <dgm:t>
        <a:bodyPr/>
        <a:lstStyle/>
        <a:p>
          <a:endParaRPr lang="hr-HR"/>
        </a:p>
      </dgm:t>
    </dgm:pt>
    <dgm:pt modelId="{8609D680-6709-453E-A672-50714E5CAA43}">
      <dgm:prSet/>
      <dgm:spPr/>
      <dgm:t>
        <a:bodyPr/>
        <a:lstStyle/>
        <a:p>
          <a:r>
            <a:rPr lang="hr-HR"/>
            <a:t>predstaviti razne definicije bioetike u interdisciplinarnoj perspektivi</a:t>
          </a:r>
          <a:endParaRPr lang="hr-HR" dirty="0"/>
        </a:p>
      </dgm:t>
    </dgm:pt>
    <dgm:pt modelId="{190F3FED-A9FE-480E-BE3B-F502FB8D0B46}" type="parTrans" cxnId="{9F74F394-BBC8-49ED-B82E-D09117D64FF9}">
      <dgm:prSet/>
      <dgm:spPr/>
      <dgm:t>
        <a:bodyPr/>
        <a:lstStyle/>
        <a:p>
          <a:endParaRPr lang="hr-HR"/>
        </a:p>
      </dgm:t>
    </dgm:pt>
    <dgm:pt modelId="{8521F558-6A92-4D73-BCF3-2F2D56629C39}" type="sibTrans" cxnId="{9F74F394-BBC8-49ED-B82E-D09117D64FF9}">
      <dgm:prSet/>
      <dgm:spPr/>
      <dgm:t>
        <a:bodyPr/>
        <a:lstStyle/>
        <a:p>
          <a:endParaRPr lang="hr-HR"/>
        </a:p>
      </dgm:t>
    </dgm:pt>
    <dgm:pt modelId="{9E63F391-C1AE-4B9A-80F4-1A318856A4EB}">
      <dgm:prSet/>
      <dgm:spPr/>
      <dgm:t>
        <a:bodyPr/>
        <a:lstStyle/>
        <a:p>
          <a:r>
            <a:rPr lang="hr-HR"/>
            <a:t>analizirati glavne etičko-kulturne izazove u primjeni suvremenih tehnologija</a:t>
          </a:r>
          <a:endParaRPr lang="hr-HR" dirty="0"/>
        </a:p>
      </dgm:t>
    </dgm:pt>
    <dgm:pt modelId="{7964809B-242A-4078-864B-7D9884263C28}" type="parTrans" cxnId="{52B99AF4-CD03-450C-B174-48E944DDCE12}">
      <dgm:prSet/>
      <dgm:spPr/>
      <dgm:t>
        <a:bodyPr/>
        <a:lstStyle/>
        <a:p>
          <a:endParaRPr lang="hr-HR"/>
        </a:p>
      </dgm:t>
    </dgm:pt>
    <dgm:pt modelId="{F874D95A-2A26-497C-A6D9-318635460E69}" type="sibTrans" cxnId="{52B99AF4-CD03-450C-B174-48E944DDCE12}">
      <dgm:prSet/>
      <dgm:spPr/>
      <dgm:t>
        <a:bodyPr/>
        <a:lstStyle/>
        <a:p>
          <a:endParaRPr lang="hr-HR"/>
        </a:p>
      </dgm:t>
    </dgm:pt>
    <dgm:pt modelId="{5373DC94-1F79-48C6-BFE8-9340298748DC}">
      <dgm:prSet/>
      <dgm:spPr/>
      <dgm:t>
        <a:bodyPr/>
        <a:lstStyle/>
        <a:p>
          <a:r>
            <a:rPr lang="hr-HR"/>
            <a:t>razlikovati različite oblike doživljaja osobnog poziva</a:t>
          </a:r>
          <a:endParaRPr lang="hr-HR" dirty="0"/>
        </a:p>
      </dgm:t>
    </dgm:pt>
    <dgm:pt modelId="{4B04184F-0985-4D48-86D8-4EDD211CA1E9}" type="parTrans" cxnId="{7288181C-2D12-46F2-9423-CCD2DDA12A8C}">
      <dgm:prSet/>
      <dgm:spPr/>
      <dgm:t>
        <a:bodyPr/>
        <a:lstStyle/>
        <a:p>
          <a:endParaRPr lang="hr-HR"/>
        </a:p>
      </dgm:t>
    </dgm:pt>
    <dgm:pt modelId="{20AC4C8F-BF3D-46EB-914A-C0D608F00BEA}" type="sibTrans" cxnId="{7288181C-2D12-46F2-9423-CCD2DDA12A8C}">
      <dgm:prSet/>
      <dgm:spPr/>
      <dgm:t>
        <a:bodyPr/>
        <a:lstStyle/>
        <a:p>
          <a:endParaRPr lang="hr-HR"/>
        </a:p>
      </dgm:t>
    </dgm:pt>
    <dgm:pt modelId="{962D25C7-E2EF-4572-95D0-C32C22381C4D}">
      <dgm:prSet/>
      <dgm:spPr/>
      <dgm:t>
        <a:bodyPr/>
        <a:lstStyle/>
        <a:p>
          <a:r>
            <a:rPr lang="hr-HR"/>
            <a:t>razlikovati krize u životu vjernika</a:t>
          </a:r>
          <a:endParaRPr lang="hr-HR" dirty="0"/>
        </a:p>
      </dgm:t>
    </dgm:pt>
    <dgm:pt modelId="{35046A16-2261-405C-97E4-0A92EFB28506}" type="parTrans" cxnId="{B53DF0AD-A19D-4D35-81EB-C14F1C9B976B}">
      <dgm:prSet/>
      <dgm:spPr/>
      <dgm:t>
        <a:bodyPr/>
        <a:lstStyle/>
        <a:p>
          <a:endParaRPr lang="hr-HR"/>
        </a:p>
      </dgm:t>
    </dgm:pt>
    <dgm:pt modelId="{E66AE735-BD51-4776-A501-6C67C537EEB4}" type="sibTrans" cxnId="{B53DF0AD-A19D-4D35-81EB-C14F1C9B976B}">
      <dgm:prSet/>
      <dgm:spPr/>
      <dgm:t>
        <a:bodyPr/>
        <a:lstStyle/>
        <a:p>
          <a:endParaRPr lang="hr-HR"/>
        </a:p>
      </dgm:t>
    </dgm:pt>
    <dgm:pt modelId="{A08F3D5A-DFAB-4B41-B20C-4BA1266905AD}">
      <dgm:prSet/>
      <dgm:spPr/>
    </dgm:pt>
    <dgm:pt modelId="{86EA1AC1-4326-4B48-B7A4-4DA3DD79AEE4}" type="parTrans" cxnId="{D0DD61DF-4042-4419-A7EE-976E2AA9FAC6}">
      <dgm:prSet/>
      <dgm:spPr/>
      <dgm:t>
        <a:bodyPr/>
        <a:lstStyle/>
        <a:p>
          <a:endParaRPr lang="hr-HR"/>
        </a:p>
      </dgm:t>
    </dgm:pt>
    <dgm:pt modelId="{222262AB-4FB7-42B7-B394-88A7715EAEB1}" type="sibTrans" cxnId="{D0DD61DF-4042-4419-A7EE-976E2AA9FAC6}">
      <dgm:prSet/>
      <dgm:spPr/>
      <dgm:t>
        <a:bodyPr/>
        <a:lstStyle/>
        <a:p>
          <a:endParaRPr lang="hr-HR"/>
        </a:p>
      </dgm:t>
    </dgm:pt>
    <dgm:pt modelId="{5CF0B9F5-10D6-4D92-B3E6-FE7989BCBE9F}">
      <dgm:prSet/>
      <dgm:spPr/>
    </dgm:pt>
    <dgm:pt modelId="{92E7A168-7D19-4D49-A74D-EA89CBD22679}" type="parTrans" cxnId="{0E6CB555-B224-4082-BF50-9FE62FADA1BC}">
      <dgm:prSet/>
      <dgm:spPr/>
      <dgm:t>
        <a:bodyPr/>
        <a:lstStyle/>
        <a:p>
          <a:endParaRPr lang="hr-HR"/>
        </a:p>
      </dgm:t>
    </dgm:pt>
    <dgm:pt modelId="{BE2D41F2-1BB2-496E-A13B-BCFF5962B2A3}" type="sibTrans" cxnId="{0E6CB555-B224-4082-BF50-9FE62FADA1BC}">
      <dgm:prSet/>
      <dgm:spPr/>
      <dgm:t>
        <a:bodyPr/>
        <a:lstStyle/>
        <a:p>
          <a:endParaRPr lang="hr-HR"/>
        </a:p>
      </dgm:t>
    </dgm:pt>
    <dgm:pt modelId="{E263F555-2EF2-4EE0-AED6-321BD24C68AB}">
      <dgm:prSet/>
      <dgm:spPr/>
    </dgm:pt>
    <dgm:pt modelId="{7633896A-F36E-464D-8EC7-A59263EE9D0F}" type="parTrans" cxnId="{92EE14D7-DA47-46BC-A356-4AF07254CBF0}">
      <dgm:prSet/>
      <dgm:spPr/>
      <dgm:t>
        <a:bodyPr/>
        <a:lstStyle/>
        <a:p>
          <a:endParaRPr lang="hr-HR"/>
        </a:p>
      </dgm:t>
    </dgm:pt>
    <dgm:pt modelId="{B13A3B1F-74E0-41A0-A012-B0803751AE56}" type="sibTrans" cxnId="{92EE14D7-DA47-46BC-A356-4AF07254CBF0}">
      <dgm:prSet/>
      <dgm:spPr/>
      <dgm:t>
        <a:bodyPr/>
        <a:lstStyle/>
        <a:p>
          <a:endParaRPr lang="hr-HR"/>
        </a:p>
      </dgm:t>
    </dgm:pt>
    <dgm:pt modelId="{95DE5884-72A9-4D4C-BFE3-894F647A0A53}">
      <dgm:prSet/>
      <dgm:spPr/>
    </dgm:pt>
    <dgm:pt modelId="{590E85AD-99E4-4DFC-9670-1BB2BC69B342}" type="parTrans" cxnId="{1A28A780-9F14-481D-8317-1FE1F083909B}">
      <dgm:prSet/>
      <dgm:spPr/>
      <dgm:t>
        <a:bodyPr/>
        <a:lstStyle/>
        <a:p>
          <a:endParaRPr lang="hr-HR"/>
        </a:p>
      </dgm:t>
    </dgm:pt>
    <dgm:pt modelId="{B1B629D0-6FD1-42FB-80EF-7213798EC14B}" type="sibTrans" cxnId="{1A28A780-9F14-481D-8317-1FE1F083909B}">
      <dgm:prSet/>
      <dgm:spPr/>
      <dgm:t>
        <a:bodyPr/>
        <a:lstStyle/>
        <a:p>
          <a:endParaRPr lang="hr-HR"/>
        </a:p>
      </dgm:t>
    </dgm:pt>
    <dgm:pt modelId="{93500B22-7BAC-4139-8C4B-B4478426681F}" type="pres">
      <dgm:prSet presAssocID="{72233E09-CB5A-4A10-ABD2-99A8D19B72FC}" presName="Name0" presStyleCnt="0">
        <dgm:presLayoutVars>
          <dgm:chMax val="7"/>
          <dgm:chPref val="7"/>
          <dgm:dir/>
        </dgm:presLayoutVars>
      </dgm:prSet>
      <dgm:spPr/>
    </dgm:pt>
    <dgm:pt modelId="{A91B8DAF-E352-4C75-9C48-77EC83DF193C}" type="pres">
      <dgm:prSet presAssocID="{72233E09-CB5A-4A10-ABD2-99A8D19B72FC}" presName="Name1" presStyleCnt="0"/>
      <dgm:spPr/>
    </dgm:pt>
    <dgm:pt modelId="{96CBC8E4-AB09-4121-8D60-C93F626874AF}" type="pres">
      <dgm:prSet presAssocID="{72233E09-CB5A-4A10-ABD2-99A8D19B72FC}" presName="cycle" presStyleCnt="0"/>
      <dgm:spPr/>
    </dgm:pt>
    <dgm:pt modelId="{268DF115-1A1F-42D7-8581-2DACD8800AD1}" type="pres">
      <dgm:prSet presAssocID="{72233E09-CB5A-4A10-ABD2-99A8D19B72FC}" presName="srcNode" presStyleLbl="node1" presStyleIdx="0" presStyleCnt="7"/>
      <dgm:spPr/>
    </dgm:pt>
    <dgm:pt modelId="{B02A28F5-3F86-453E-98B2-44E314D13360}" type="pres">
      <dgm:prSet presAssocID="{72233E09-CB5A-4A10-ABD2-99A8D19B72FC}" presName="conn" presStyleLbl="parChTrans1D2" presStyleIdx="0" presStyleCnt="1"/>
      <dgm:spPr/>
    </dgm:pt>
    <dgm:pt modelId="{5C0C1B71-C966-4263-AEF3-5443372CB76D}" type="pres">
      <dgm:prSet presAssocID="{72233E09-CB5A-4A10-ABD2-99A8D19B72FC}" presName="extraNode" presStyleLbl="node1" presStyleIdx="0" presStyleCnt="7"/>
      <dgm:spPr/>
    </dgm:pt>
    <dgm:pt modelId="{A308A50B-4B1A-4C76-9649-A96BBCE8CE0E}" type="pres">
      <dgm:prSet presAssocID="{72233E09-CB5A-4A10-ABD2-99A8D19B72FC}" presName="dstNode" presStyleLbl="node1" presStyleIdx="0" presStyleCnt="7"/>
      <dgm:spPr/>
    </dgm:pt>
    <dgm:pt modelId="{C0C91CB1-1198-4B3C-8F82-CA9D10A12CB3}" type="pres">
      <dgm:prSet presAssocID="{5F22CA4F-9E5D-49E1-AB89-5F1701FE1A90}" presName="text_1" presStyleLbl="node1" presStyleIdx="0" presStyleCnt="7">
        <dgm:presLayoutVars>
          <dgm:bulletEnabled val="1"/>
        </dgm:presLayoutVars>
      </dgm:prSet>
      <dgm:spPr/>
    </dgm:pt>
    <dgm:pt modelId="{EE6F7D5E-E1B3-46B7-A79D-750679A91221}" type="pres">
      <dgm:prSet presAssocID="{5F22CA4F-9E5D-49E1-AB89-5F1701FE1A90}" presName="accent_1" presStyleCnt="0"/>
      <dgm:spPr/>
    </dgm:pt>
    <dgm:pt modelId="{681D25A8-D50B-4665-8466-96F676B38A20}" type="pres">
      <dgm:prSet presAssocID="{5F22CA4F-9E5D-49E1-AB89-5F1701FE1A90}" presName="accentRepeatNode" presStyleLbl="solidFgAcc1" presStyleIdx="0" presStyleCnt="7"/>
      <dgm:spPr/>
    </dgm:pt>
    <dgm:pt modelId="{146D0E7F-0EDB-43D3-ABC1-4D5DC473E966}" type="pres">
      <dgm:prSet presAssocID="{FB70E185-C516-474D-AD10-7A3507A14E2C}" presName="text_2" presStyleLbl="node1" presStyleIdx="1" presStyleCnt="7">
        <dgm:presLayoutVars>
          <dgm:bulletEnabled val="1"/>
        </dgm:presLayoutVars>
      </dgm:prSet>
      <dgm:spPr/>
    </dgm:pt>
    <dgm:pt modelId="{DFEA3F74-A2DD-4EAA-AB9D-2F2C5CD1114C}" type="pres">
      <dgm:prSet presAssocID="{FB70E185-C516-474D-AD10-7A3507A14E2C}" presName="accent_2" presStyleCnt="0"/>
      <dgm:spPr/>
    </dgm:pt>
    <dgm:pt modelId="{7B07098C-C16A-4B21-9C03-7FF1F52CDF4F}" type="pres">
      <dgm:prSet presAssocID="{FB70E185-C516-474D-AD10-7A3507A14E2C}" presName="accentRepeatNode" presStyleLbl="solidFgAcc1" presStyleIdx="1" presStyleCnt="7"/>
      <dgm:spPr/>
    </dgm:pt>
    <dgm:pt modelId="{29B336E5-8C5B-45B7-B273-C13881A7A5FD}" type="pres">
      <dgm:prSet presAssocID="{C4BB2003-61AF-44F3-AD68-0C57ACCA0EA1}" presName="text_3" presStyleLbl="node1" presStyleIdx="2" presStyleCnt="7">
        <dgm:presLayoutVars>
          <dgm:bulletEnabled val="1"/>
        </dgm:presLayoutVars>
      </dgm:prSet>
      <dgm:spPr/>
    </dgm:pt>
    <dgm:pt modelId="{8C53BF50-31D7-4414-A49C-79AF1D362EC4}" type="pres">
      <dgm:prSet presAssocID="{C4BB2003-61AF-44F3-AD68-0C57ACCA0EA1}" presName="accent_3" presStyleCnt="0"/>
      <dgm:spPr/>
    </dgm:pt>
    <dgm:pt modelId="{12898E90-E81F-41A7-80FC-F422CC7DD1A8}" type="pres">
      <dgm:prSet presAssocID="{C4BB2003-61AF-44F3-AD68-0C57ACCA0EA1}" presName="accentRepeatNode" presStyleLbl="solidFgAcc1" presStyleIdx="2" presStyleCnt="7"/>
      <dgm:spPr/>
    </dgm:pt>
    <dgm:pt modelId="{24F05B9B-3CC9-4810-830C-A3A9FE43CC30}" type="pres">
      <dgm:prSet presAssocID="{8609D680-6709-453E-A672-50714E5CAA43}" presName="text_4" presStyleLbl="node1" presStyleIdx="3" presStyleCnt="7">
        <dgm:presLayoutVars>
          <dgm:bulletEnabled val="1"/>
        </dgm:presLayoutVars>
      </dgm:prSet>
      <dgm:spPr/>
    </dgm:pt>
    <dgm:pt modelId="{469F0421-6BAB-4798-8E00-8C21DD9D151A}" type="pres">
      <dgm:prSet presAssocID="{8609D680-6709-453E-A672-50714E5CAA43}" presName="accent_4" presStyleCnt="0"/>
      <dgm:spPr/>
    </dgm:pt>
    <dgm:pt modelId="{89E363BA-6C8F-4EA5-822F-31FD99386558}" type="pres">
      <dgm:prSet presAssocID="{8609D680-6709-453E-A672-50714E5CAA43}" presName="accentRepeatNode" presStyleLbl="solidFgAcc1" presStyleIdx="3" presStyleCnt="7"/>
      <dgm:spPr/>
    </dgm:pt>
    <dgm:pt modelId="{00A519E9-FED1-4229-83CD-20AF673FBDF2}" type="pres">
      <dgm:prSet presAssocID="{9E63F391-C1AE-4B9A-80F4-1A318856A4EB}" presName="text_5" presStyleLbl="node1" presStyleIdx="4" presStyleCnt="7">
        <dgm:presLayoutVars>
          <dgm:bulletEnabled val="1"/>
        </dgm:presLayoutVars>
      </dgm:prSet>
      <dgm:spPr/>
    </dgm:pt>
    <dgm:pt modelId="{391BD744-41E3-4DB2-9FC2-A80E162D2165}" type="pres">
      <dgm:prSet presAssocID="{9E63F391-C1AE-4B9A-80F4-1A318856A4EB}" presName="accent_5" presStyleCnt="0"/>
      <dgm:spPr/>
    </dgm:pt>
    <dgm:pt modelId="{A7A2435F-7161-4F0A-8A50-F60C009C2041}" type="pres">
      <dgm:prSet presAssocID="{9E63F391-C1AE-4B9A-80F4-1A318856A4EB}" presName="accentRepeatNode" presStyleLbl="solidFgAcc1" presStyleIdx="4" presStyleCnt="7"/>
      <dgm:spPr/>
    </dgm:pt>
    <dgm:pt modelId="{3B3F6565-71B2-47F4-AD14-1C520FBA820B}" type="pres">
      <dgm:prSet presAssocID="{5373DC94-1F79-48C6-BFE8-9340298748DC}" presName="text_6" presStyleLbl="node1" presStyleIdx="5" presStyleCnt="7">
        <dgm:presLayoutVars>
          <dgm:bulletEnabled val="1"/>
        </dgm:presLayoutVars>
      </dgm:prSet>
      <dgm:spPr/>
    </dgm:pt>
    <dgm:pt modelId="{0017AA11-DDF9-4162-A858-9825A34257E1}" type="pres">
      <dgm:prSet presAssocID="{5373DC94-1F79-48C6-BFE8-9340298748DC}" presName="accent_6" presStyleCnt="0"/>
      <dgm:spPr/>
    </dgm:pt>
    <dgm:pt modelId="{EE3C3199-08BE-4277-AD48-25F1602A6A48}" type="pres">
      <dgm:prSet presAssocID="{5373DC94-1F79-48C6-BFE8-9340298748DC}" presName="accentRepeatNode" presStyleLbl="solidFgAcc1" presStyleIdx="5" presStyleCnt="7"/>
      <dgm:spPr/>
    </dgm:pt>
    <dgm:pt modelId="{6A5879D3-226E-41EF-A381-71104C443902}" type="pres">
      <dgm:prSet presAssocID="{962D25C7-E2EF-4572-95D0-C32C22381C4D}" presName="text_7" presStyleLbl="node1" presStyleIdx="6" presStyleCnt="7">
        <dgm:presLayoutVars>
          <dgm:bulletEnabled val="1"/>
        </dgm:presLayoutVars>
      </dgm:prSet>
      <dgm:spPr/>
    </dgm:pt>
    <dgm:pt modelId="{69BCFC1F-34A6-49B7-B864-98F8B0FF921E}" type="pres">
      <dgm:prSet presAssocID="{962D25C7-E2EF-4572-95D0-C32C22381C4D}" presName="accent_7" presStyleCnt="0"/>
      <dgm:spPr/>
    </dgm:pt>
    <dgm:pt modelId="{090A8FD6-25CA-4C16-AFD6-7AC234087458}" type="pres">
      <dgm:prSet presAssocID="{962D25C7-E2EF-4572-95D0-C32C22381C4D}" presName="accentRepeatNode" presStyleLbl="solidFgAcc1" presStyleIdx="6" presStyleCnt="7"/>
      <dgm:spPr/>
    </dgm:pt>
  </dgm:ptLst>
  <dgm:cxnLst>
    <dgm:cxn modelId="{7288181C-2D12-46F2-9423-CCD2DDA12A8C}" srcId="{72233E09-CB5A-4A10-ABD2-99A8D19B72FC}" destId="{5373DC94-1F79-48C6-BFE8-9340298748DC}" srcOrd="5" destOrd="0" parTransId="{4B04184F-0985-4D48-86D8-4EDD211CA1E9}" sibTransId="{20AC4C8F-BF3D-46EB-914A-C0D608F00BEA}"/>
    <dgm:cxn modelId="{9CB66330-F4B1-4A06-8363-51A4E1CE4FFD}" type="presOf" srcId="{9E63F391-C1AE-4B9A-80F4-1A318856A4EB}" destId="{00A519E9-FED1-4229-83CD-20AF673FBDF2}" srcOrd="0" destOrd="0" presId="urn:microsoft.com/office/officeart/2008/layout/VerticalCurvedList"/>
    <dgm:cxn modelId="{CF3F106B-64CC-4812-8A5E-1F85F9CD4BCD}" type="presOf" srcId="{5F22CA4F-9E5D-49E1-AB89-5F1701FE1A90}" destId="{C0C91CB1-1198-4B3C-8F82-CA9D10A12CB3}" srcOrd="0" destOrd="0" presId="urn:microsoft.com/office/officeart/2008/layout/VerticalCurvedList"/>
    <dgm:cxn modelId="{664BA54B-CE74-4175-920D-5B4341D4393F}" srcId="{72233E09-CB5A-4A10-ABD2-99A8D19B72FC}" destId="{5F22CA4F-9E5D-49E1-AB89-5F1701FE1A90}" srcOrd="0" destOrd="0" parTransId="{F05DEAB0-ADFF-4820-BCED-9C8E9C00785A}" sibTransId="{9E381BD3-A24C-43B1-96A3-3D217B4E4146}"/>
    <dgm:cxn modelId="{BC592170-357A-471B-91CF-4E0E662FB472}" type="presOf" srcId="{C4BB2003-61AF-44F3-AD68-0C57ACCA0EA1}" destId="{29B336E5-8C5B-45B7-B273-C13881A7A5FD}" srcOrd="0" destOrd="0" presId="urn:microsoft.com/office/officeart/2008/layout/VerticalCurvedList"/>
    <dgm:cxn modelId="{24A64970-BE96-4D12-8846-E9469D60BE44}" type="presOf" srcId="{8609D680-6709-453E-A672-50714E5CAA43}" destId="{24F05B9B-3CC9-4810-830C-A3A9FE43CC30}" srcOrd="0" destOrd="0" presId="urn:microsoft.com/office/officeart/2008/layout/VerticalCurvedList"/>
    <dgm:cxn modelId="{0E6CB555-B224-4082-BF50-9FE62FADA1BC}" srcId="{72233E09-CB5A-4A10-ABD2-99A8D19B72FC}" destId="{5CF0B9F5-10D6-4D92-B3E6-FE7989BCBE9F}" srcOrd="8" destOrd="0" parTransId="{92E7A168-7D19-4D49-A74D-EA89CBD22679}" sibTransId="{BE2D41F2-1BB2-496E-A13B-BCFF5962B2A3}"/>
    <dgm:cxn modelId="{1A28A780-9F14-481D-8317-1FE1F083909B}" srcId="{72233E09-CB5A-4A10-ABD2-99A8D19B72FC}" destId="{95DE5884-72A9-4D4C-BFE3-894F647A0A53}" srcOrd="10" destOrd="0" parTransId="{590E85AD-99E4-4DFC-9670-1BB2BC69B342}" sibTransId="{B1B629D0-6FD1-42FB-80EF-7213798EC14B}"/>
    <dgm:cxn modelId="{9F74F394-BBC8-49ED-B82E-D09117D64FF9}" srcId="{72233E09-CB5A-4A10-ABD2-99A8D19B72FC}" destId="{8609D680-6709-453E-A672-50714E5CAA43}" srcOrd="3" destOrd="0" parTransId="{190F3FED-A9FE-480E-BE3B-F502FB8D0B46}" sibTransId="{8521F558-6A92-4D73-BCF3-2F2D56629C39}"/>
    <dgm:cxn modelId="{A411CD96-A097-4D05-B52D-D11EB449A3DB}" srcId="{72233E09-CB5A-4A10-ABD2-99A8D19B72FC}" destId="{FB70E185-C516-474D-AD10-7A3507A14E2C}" srcOrd="1" destOrd="0" parTransId="{64FB2C51-0FBB-446F-96A1-4C5708EF209D}" sibTransId="{2A9CCCCE-7486-42E9-B462-2A6FEFEEC1FF}"/>
    <dgm:cxn modelId="{B53DF0AD-A19D-4D35-81EB-C14F1C9B976B}" srcId="{72233E09-CB5A-4A10-ABD2-99A8D19B72FC}" destId="{962D25C7-E2EF-4572-95D0-C32C22381C4D}" srcOrd="6" destOrd="0" parTransId="{35046A16-2261-405C-97E4-0A92EFB28506}" sibTransId="{E66AE735-BD51-4776-A501-6C67C537EEB4}"/>
    <dgm:cxn modelId="{F1A590B5-E8E9-43D6-A31D-F464803696D5}" type="presOf" srcId="{72233E09-CB5A-4A10-ABD2-99A8D19B72FC}" destId="{93500B22-7BAC-4139-8C4B-B4478426681F}" srcOrd="0" destOrd="0" presId="urn:microsoft.com/office/officeart/2008/layout/VerticalCurvedList"/>
    <dgm:cxn modelId="{E393BCC8-6DBC-4614-A74D-5A3E6A80D44B}" srcId="{72233E09-CB5A-4A10-ABD2-99A8D19B72FC}" destId="{C4BB2003-61AF-44F3-AD68-0C57ACCA0EA1}" srcOrd="2" destOrd="0" parTransId="{F929B6FD-D7A0-4EEB-96E4-A7D178F4D9B4}" sibTransId="{F2E1C80C-3584-4EE9-9953-DBD18268C6B0}"/>
    <dgm:cxn modelId="{0B38F1CA-1BE6-4014-A9E6-17864751A8B6}" type="presOf" srcId="{5373DC94-1F79-48C6-BFE8-9340298748DC}" destId="{3B3F6565-71B2-47F4-AD14-1C520FBA820B}" srcOrd="0" destOrd="0" presId="urn:microsoft.com/office/officeart/2008/layout/VerticalCurvedList"/>
    <dgm:cxn modelId="{D38DD1CF-C75A-4A0A-91C3-6AF8D6C4EE17}" type="presOf" srcId="{9E381BD3-A24C-43B1-96A3-3D217B4E4146}" destId="{B02A28F5-3F86-453E-98B2-44E314D13360}" srcOrd="0" destOrd="0" presId="urn:microsoft.com/office/officeart/2008/layout/VerticalCurvedList"/>
    <dgm:cxn modelId="{ADD82BD1-5712-4A49-80E5-8B58135FC3F2}" type="presOf" srcId="{962D25C7-E2EF-4572-95D0-C32C22381C4D}" destId="{6A5879D3-226E-41EF-A381-71104C443902}" srcOrd="0" destOrd="0" presId="urn:microsoft.com/office/officeart/2008/layout/VerticalCurvedList"/>
    <dgm:cxn modelId="{92EE14D7-DA47-46BC-A356-4AF07254CBF0}" srcId="{72233E09-CB5A-4A10-ABD2-99A8D19B72FC}" destId="{E263F555-2EF2-4EE0-AED6-321BD24C68AB}" srcOrd="9" destOrd="0" parTransId="{7633896A-F36E-464D-8EC7-A59263EE9D0F}" sibTransId="{B13A3B1F-74E0-41A0-A012-B0803751AE56}"/>
    <dgm:cxn modelId="{FACBB2D8-3F1F-4FB2-B158-D3405A254B04}" type="presOf" srcId="{FB70E185-C516-474D-AD10-7A3507A14E2C}" destId="{146D0E7F-0EDB-43D3-ABC1-4D5DC473E966}" srcOrd="0" destOrd="0" presId="urn:microsoft.com/office/officeart/2008/layout/VerticalCurvedList"/>
    <dgm:cxn modelId="{D0DD61DF-4042-4419-A7EE-976E2AA9FAC6}" srcId="{72233E09-CB5A-4A10-ABD2-99A8D19B72FC}" destId="{A08F3D5A-DFAB-4B41-B20C-4BA1266905AD}" srcOrd="7" destOrd="0" parTransId="{86EA1AC1-4326-4B48-B7A4-4DA3DD79AEE4}" sibTransId="{222262AB-4FB7-42B7-B394-88A7715EAEB1}"/>
    <dgm:cxn modelId="{52B99AF4-CD03-450C-B174-48E944DDCE12}" srcId="{72233E09-CB5A-4A10-ABD2-99A8D19B72FC}" destId="{9E63F391-C1AE-4B9A-80F4-1A318856A4EB}" srcOrd="4" destOrd="0" parTransId="{7964809B-242A-4078-864B-7D9884263C28}" sibTransId="{F874D95A-2A26-497C-A6D9-318635460E69}"/>
    <dgm:cxn modelId="{CF80A933-3185-4149-BDD1-6E3B5AE161C8}" type="presParOf" srcId="{93500B22-7BAC-4139-8C4B-B4478426681F}" destId="{A91B8DAF-E352-4C75-9C48-77EC83DF193C}" srcOrd="0" destOrd="0" presId="urn:microsoft.com/office/officeart/2008/layout/VerticalCurvedList"/>
    <dgm:cxn modelId="{AFC56702-1CA1-4A49-A9FF-21FFEBE279C2}" type="presParOf" srcId="{A91B8DAF-E352-4C75-9C48-77EC83DF193C}" destId="{96CBC8E4-AB09-4121-8D60-C93F626874AF}" srcOrd="0" destOrd="0" presId="urn:microsoft.com/office/officeart/2008/layout/VerticalCurvedList"/>
    <dgm:cxn modelId="{D8C6DD98-6021-4F5D-89BC-B67F39FADB0D}" type="presParOf" srcId="{96CBC8E4-AB09-4121-8D60-C93F626874AF}" destId="{268DF115-1A1F-42D7-8581-2DACD8800AD1}" srcOrd="0" destOrd="0" presId="urn:microsoft.com/office/officeart/2008/layout/VerticalCurvedList"/>
    <dgm:cxn modelId="{C5DA1C4F-9EDB-4B4B-9B97-6D2204975F61}" type="presParOf" srcId="{96CBC8E4-AB09-4121-8D60-C93F626874AF}" destId="{B02A28F5-3F86-453E-98B2-44E314D13360}" srcOrd="1" destOrd="0" presId="urn:microsoft.com/office/officeart/2008/layout/VerticalCurvedList"/>
    <dgm:cxn modelId="{E2C8C11D-29B2-406B-A99B-5394438DDD32}" type="presParOf" srcId="{96CBC8E4-AB09-4121-8D60-C93F626874AF}" destId="{5C0C1B71-C966-4263-AEF3-5443372CB76D}" srcOrd="2" destOrd="0" presId="urn:microsoft.com/office/officeart/2008/layout/VerticalCurvedList"/>
    <dgm:cxn modelId="{E71791DC-DC19-430D-AA8B-F90E1DE0DDBA}" type="presParOf" srcId="{96CBC8E4-AB09-4121-8D60-C93F626874AF}" destId="{A308A50B-4B1A-4C76-9649-A96BBCE8CE0E}" srcOrd="3" destOrd="0" presId="urn:microsoft.com/office/officeart/2008/layout/VerticalCurvedList"/>
    <dgm:cxn modelId="{C7BA47F3-A0E6-4831-A372-F7162BEA32AA}" type="presParOf" srcId="{A91B8DAF-E352-4C75-9C48-77EC83DF193C}" destId="{C0C91CB1-1198-4B3C-8F82-CA9D10A12CB3}" srcOrd="1" destOrd="0" presId="urn:microsoft.com/office/officeart/2008/layout/VerticalCurvedList"/>
    <dgm:cxn modelId="{678A70DA-9C0D-4B96-9779-0486F54617BE}" type="presParOf" srcId="{A91B8DAF-E352-4C75-9C48-77EC83DF193C}" destId="{EE6F7D5E-E1B3-46B7-A79D-750679A91221}" srcOrd="2" destOrd="0" presId="urn:microsoft.com/office/officeart/2008/layout/VerticalCurvedList"/>
    <dgm:cxn modelId="{E17E008A-FF9C-4F37-8953-9240116CB225}" type="presParOf" srcId="{EE6F7D5E-E1B3-46B7-A79D-750679A91221}" destId="{681D25A8-D50B-4665-8466-96F676B38A20}" srcOrd="0" destOrd="0" presId="urn:microsoft.com/office/officeart/2008/layout/VerticalCurvedList"/>
    <dgm:cxn modelId="{7ED0C3E9-5CA9-450B-A975-DF474E78A8A0}" type="presParOf" srcId="{A91B8DAF-E352-4C75-9C48-77EC83DF193C}" destId="{146D0E7F-0EDB-43D3-ABC1-4D5DC473E966}" srcOrd="3" destOrd="0" presId="urn:microsoft.com/office/officeart/2008/layout/VerticalCurvedList"/>
    <dgm:cxn modelId="{E907A011-613F-4D9F-BD8F-AC2BC79E476F}" type="presParOf" srcId="{A91B8DAF-E352-4C75-9C48-77EC83DF193C}" destId="{DFEA3F74-A2DD-4EAA-AB9D-2F2C5CD1114C}" srcOrd="4" destOrd="0" presId="urn:microsoft.com/office/officeart/2008/layout/VerticalCurvedList"/>
    <dgm:cxn modelId="{BF95483E-15A2-4BDE-9543-E95C5F7A5CB6}" type="presParOf" srcId="{DFEA3F74-A2DD-4EAA-AB9D-2F2C5CD1114C}" destId="{7B07098C-C16A-4B21-9C03-7FF1F52CDF4F}" srcOrd="0" destOrd="0" presId="urn:microsoft.com/office/officeart/2008/layout/VerticalCurvedList"/>
    <dgm:cxn modelId="{BCAEBD5B-CF97-40F9-BFB3-265FB6341B43}" type="presParOf" srcId="{A91B8DAF-E352-4C75-9C48-77EC83DF193C}" destId="{29B336E5-8C5B-45B7-B273-C13881A7A5FD}" srcOrd="5" destOrd="0" presId="urn:microsoft.com/office/officeart/2008/layout/VerticalCurvedList"/>
    <dgm:cxn modelId="{653A8A93-1C52-4B4D-80CD-CA1C8F89722A}" type="presParOf" srcId="{A91B8DAF-E352-4C75-9C48-77EC83DF193C}" destId="{8C53BF50-31D7-4414-A49C-79AF1D362EC4}" srcOrd="6" destOrd="0" presId="urn:microsoft.com/office/officeart/2008/layout/VerticalCurvedList"/>
    <dgm:cxn modelId="{BBA294EC-87E7-4873-8279-210081C29D66}" type="presParOf" srcId="{8C53BF50-31D7-4414-A49C-79AF1D362EC4}" destId="{12898E90-E81F-41A7-80FC-F422CC7DD1A8}" srcOrd="0" destOrd="0" presId="urn:microsoft.com/office/officeart/2008/layout/VerticalCurvedList"/>
    <dgm:cxn modelId="{A127CD48-72CD-4356-A7DD-DA79A9064462}" type="presParOf" srcId="{A91B8DAF-E352-4C75-9C48-77EC83DF193C}" destId="{24F05B9B-3CC9-4810-830C-A3A9FE43CC30}" srcOrd="7" destOrd="0" presId="urn:microsoft.com/office/officeart/2008/layout/VerticalCurvedList"/>
    <dgm:cxn modelId="{CBE0D06F-E460-492A-8859-AE56DA24824F}" type="presParOf" srcId="{A91B8DAF-E352-4C75-9C48-77EC83DF193C}" destId="{469F0421-6BAB-4798-8E00-8C21DD9D151A}" srcOrd="8" destOrd="0" presId="urn:microsoft.com/office/officeart/2008/layout/VerticalCurvedList"/>
    <dgm:cxn modelId="{C6749855-BB8D-49EA-856B-1CE3EDA3E0D0}" type="presParOf" srcId="{469F0421-6BAB-4798-8E00-8C21DD9D151A}" destId="{89E363BA-6C8F-4EA5-822F-31FD99386558}" srcOrd="0" destOrd="0" presId="urn:microsoft.com/office/officeart/2008/layout/VerticalCurvedList"/>
    <dgm:cxn modelId="{7219B7F9-9C7A-49C4-8321-D91B627CF6DC}" type="presParOf" srcId="{A91B8DAF-E352-4C75-9C48-77EC83DF193C}" destId="{00A519E9-FED1-4229-83CD-20AF673FBDF2}" srcOrd="9" destOrd="0" presId="urn:microsoft.com/office/officeart/2008/layout/VerticalCurvedList"/>
    <dgm:cxn modelId="{8006C4DA-B7B7-41B5-963C-308A714B71E0}" type="presParOf" srcId="{A91B8DAF-E352-4C75-9C48-77EC83DF193C}" destId="{391BD744-41E3-4DB2-9FC2-A80E162D2165}" srcOrd="10" destOrd="0" presId="urn:microsoft.com/office/officeart/2008/layout/VerticalCurvedList"/>
    <dgm:cxn modelId="{9EC5B01D-A352-4EE6-AE2D-B5385E468589}" type="presParOf" srcId="{391BD744-41E3-4DB2-9FC2-A80E162D2165}" destId="{A7A2435F-7161-4F0A-8A50-F60C009C2041}" srcOrd="0" destOrd="0" presId="urn:microsoft.com/office/officeart/2008/layout/VerticalCurvedList"/>
    <dgm:cxn modelId="{E98910D3-C6DB-411F-82A1-636C69A189A9}" type="presParOf" srcId="{A91B8DAF-E352-4C75-9C48-77EC83DF193C}" destId="{3B3F6565-71B2-47F4-AD14-1C520FBA820B}" srcOrd="11" destOrd="0" presId="urn:microsoft.com/office/officeart/2008/layout/VerticalCurvedList"/>
    <dgm:cxn modelId="{A471CCC4-11C0-4A68-9EEB-DA820DD02693}" type="presParOf" srcId="{A91B8DAF-E352-4C75-9C48-77EC83DF193C}" destId="{0017AA11-DDF9-4162-A858-9825A34257E1}" srcOrd="12" destOrd="0" presId="urn:microsoft.com/office/officeart/2008/layout/VerticalCurvedList"/>
    <dgm:cxn modelId="{4014C9B0-63D0-4C03-890E-0E11D22849FF}" type="presParOf" srcId="{0017AA11-DDF9-4162-A858-9825A34257E1}" destId="{EE3C3199-08BE-4277-AD48-25F1602A6A48}" srcOrd="0" destOrd="0" presId="urn:microsoft.com/office/officeart/2008/layout/VerticalCurvedList"/>
    <dgm:cxn modelId="{60AA70F8-AAC7-4388-991F-88408C1C5156}" type="presParOf" srcId="{A91B8DAF-E352-4C75-9C48-77EC83DF193C}" destId="{6A5879D3-226E-41EF-A381-71104C443902}" srcOrd="13" destOrd="0" presId="urn:microsoft.com/office/officeart/2008/layout/VerticalCurvedList"/>
    <dgm:cxn modelId="{BB7E2D99-0347-4A2A-8469-828E1408DD68}" type="presParOf" srcId="{A91B8DAF-E352-4C75-9C48-77EC83DF193C}" destId="{69BCFC1F-34A6-49B7-B864-98F8B0FF921E}" srcOrd="14" destOrd="0" presId="urn:microsoft.com/office/officeart/2008/layout/VerticalCurvedList"/>
    <dgm:cxn modelId="{70D8EDB3-EA90-4FD8-944A-4CF84111B1B0}" type="presParOf" srcId="{69BCFC1F-34A6-49B7-B864-98F8B0FF921E}" destId="{090A8FD6-25CA-4C16-AFD6-7AC2340874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33E09-CB5A-4A10-ABD2-99A8D19B72F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5F22CA4F-9E5D-49E1-AB89-5F1701FE1A90}">
      <dgm:prSet phldrT="[Tekst]"/>
      <dgm:spPr/>
      <dgm:t>
        <a:bodyPr/>
        <a:lstStyle/>
        <a:p>
          <a:r>
            <a:rPr lang="hr-HR"/>
            <a:t>objasniti pojam sigurnog okruženja i dobrobiti odrastanja te poštivanje osobnih granica.</a:t>
          </a:r>
          <a:endParaRPr lang="hr-HR" dirty="0"/>
        </a:p>
      </dgm:t>
    </dgm:pt>
    <dgm:pt modelId="{F05DEAB0-ADFF-4820-BCED-9C8E9C00785A}" type="parTrans" cxnId="{664BA54B-CE74-4175-920D-5B4341D4393F}">
      <dgm:prSet/>
      <dgm:spPr/>
      <dgm:t>
        <a:bodyPr/>
        <a:lstStyle/>
        <a:p>
          <a:endParaRPr lang="hr-HR"/>
        </a:p>
      </dgm:t>
    </dgm:pt>
    <dgm:pt modelId="{9E381BD3-A24C-43B1-96A3-3D217B4E4146}" type="sibTrans" cxnId="{664BA54B-CE74-4175-920D-5B4341D4393F}">
      <dgm:prSet/>
      <dgm:spPr/>
      <dgm:t>
        <a:bodyPr/>
        <a:lstStyle/>
        <a:p>
          <a:endParaRPr lang="hr-HR"/>
        </a:p>
      </dgm:t>
    </dgm:pt>
    <dgm:pt modelId="{F3537DF6-68E9-4906-A83C-7766E909D27D}">
      <dgm:prSet/>
      <dgm:spPr/>
      <dgm:t>
        <a:bodyPr/>
        <a:lstStyle/>
        <a:p>
          <a:r>
            <a:rPr lang="hr-HR"/>
            <a:t>definirati zlostavljanje i zanemarivanje maloljetnika</a:t>
          </a:r>
          <a:endParaRPr lang="hr-HR" dirty="0"/>
        </a:p>
      </dgm:t>
    </dgm:pt>
    <dgm:pt modelId="{83A49392-2EAE-4C5A-9B2C-D66B95F9C430}" type="parTrans" cxnId="{490EFA56-87D3-4429-B4B7-58F39F7631AF}">
      <dgm:prSet/>
      <dgm:spPr/>
      <dgm:t>
        <a:bodyPr/>
        <a:lstStyle/>
        <a:p>
          <a:endParaRPr lang="hr-HR"/>
        </a:p>
      </dgm:t>
    </dgm:pt>
    <dgm:pt modelId="{F2061BDC-1F3C-4B9F-8111-05495F910300}" type="sibTrans" cxnId="{490EFA56-87D3-4429-B4B7-58F39F7631AF}">
      <dgm:prSet/>
      <dgm:spPr/>
      <dgm:t>
        <a:bodyPr/>
        <a:lstStyle/>
        <a:p>
          <a:endParaRPr lang="hr-HR"/>
        </a:p>
      </dgm:t>
    </dgm:pt>
    <dgm:pt modelId="{D9E76C83-ED2F-4E4E-9247-5B2DAFAF7E2C}">
      <dgm:prSet/>
      <dgm:spPr/>
      <dgm:t>
        <a:bodyPr/>
        <a:lstStyle/>
        <a:p>
          <a:r>
            <a:rPr lang="hr-HR"/>
            <a:t>razumjeti sadašnju crkvenu i društvenu praksu očitavajući znakove vremena na temelju Evanđelja, da bi se moglo doprinijeti poboljšanoj crkvenoj praksi</a:t>
          </a:r>
          <a:endParaRPr lang="hr-HR" dirty="0"/>
        </a:p>
      </dgm:t>
    </dgm:pt>
    <dgm:pt modelId="{A455BE5F-8BD1-4E69-B5A2-3DCB862C549B}" type="parTrans" cxnId="{903A9209-45A1-4622-A78E-21236353CCDE}">
      <dgm:prSet/>
      <dgm:spPr/>
      <dgm:t>
        <a:bodyPr/>
        <a:lstStyle/>
        <a:p>
          <a:endParaRPr lang="hr-HR"/>
        </a:p>
      </dgm:t>
    </dgm:pt>
    <dgm:pt modelId="{E2692A49-D0B1-4A6F-BC3F-C1BB9E49533C}" type="sibTrans" cxnId="{903A9209-45A1-4622-A78E-21236353CCDE}">
      <dgm:prSet/>
      <dgm:spPr/>
      <dgm:t>
        <a:bodyPr/>
        <a:lstStyle/>
        <a:p>
          <a:endParaRPr lang="hr-HR"/>
        </a:p>
      </dgm:t>
    </dgm:pt>
    <dgm:pt modelId="{66CA751B-FE5C-4A1B-8A6B-D8AA24F57845}">
      <dgm:prSet/>
      <dgm:spPr/>
      <dgm:t>
        <a:bodyPr/>
        <a:lstStyle/>
        <a:p>
          <a:r>
            <a:rPr lang="hr-HR"/>
            <a:t>pokazati iskustvom i svjedočenjem te posredstvom crkvenih službi i posredovanja, kao što su diakonija, koinonija, martirija i liturgija, i to „ad extra“ i „ad intra“ kvalitetniju crkvenu i društvenu praksu u školskom ambijentu.</a:t>
          </a:r>
          <a:endParaRPr lang="hr-HR" dirty="0"/>
        </a:p>
      </dgm:t>
    </dgm:pt>
    <dgm:pt modelId="{9A53F9BD-7338-4D39-83B8-B3DCCCE07156}" type="parTrans" cxnId="{B4D2D22B-2FB9-48FC-BFA8-F9FD1AB8FC63}">
      <dgm:prSet/>
      <dgm:spPr/>
      <dgm:t>
        <a:bodyPr/>
        <a:lstStyle/>
        <a:p>
          <a:endParaRPr lang="hr-HR"/>
        </a:p>
      </dgm:t>
    </dgm:pt>
    <dgm:pt modelId="{0AAE83FC-CDA8-49A6-83A6-594BA9B38B93}" type="sibTrans" cxnId="{B4D2D22B-2FB9-48FC-BFA8-F9FD1AB8FC63}">
      <dgm:prSet/>
      <dgm:spPr/>
      <dgm:t>
        <a:bodyPr/>
        <a:lstStyle/>
        <a:p>
          <a:endParaRPr lang="hr-HR"/>
        </a:p>
      </dgm:t>
    </dgm:pt>
    <dgm:pt modelId="{93500B22-7BAC-4139-8C4B-B4478426681F}" type="pres">
      <dgm:prSet presAssocID="{72233E09-CB5A-4A10-ABD2-99A8D19B72FC}" presName="Name0" presStyleCnt="0">
        <dgm:presLayoutVars>
          <dgm:chMax val="7"/>
          <dgm:chPref val="7"/>
          <dgm:dir/>
        </dgm:presLayoutVars>
      </dgm:prSet>
      <dgm:spPr/>
    </dgm:pt>
    <dgm:pt modelId="{A91B8DAF-E352-4C75-9C48-77EC83DF193C}" type="pres">
      <dgm:prSet presAssocID="{72233E09-CB5A-4A10-ABD2-99A8D19B72FC}" presName="Name1" presStyleCnt="0"/>
      <dgm:spPr/>
    </dgm:pt>
    <dgm:pt modelId="{96CBC8E4-AB09-4121-8D60-C93F626874AF}" type="pres">
      <dgm:prSet presAssocID="{72233E09-CB5A-4A10-ABD2-99A8D19B72FC}" presName="cycle" presStyleCnt="0"/>
      <dgm:spPr/>
    </dgm:pt>
    <dgm:pt modelId="{268DF115-1A1F-42D7-8581-2DACD8800AD1}" type="pres">
      <dgm:prSet presAssocID="{72233E09-CB5A-4A10-ABD2-99A8D19B72FC}" presName="srcNode" presStyleLbl="node1" presStyleIdx="0" presStyleCnt="4"/>
      <dgm:spPr/>
    </dgm:pt>
    <dgm:pt modelId="{B02A28F5-3F86-453E-98B2-44E314D13360}" type="pres">
      <dgm:prSet presAssocID="{72233E09-CB5A-4A10-ABD2-99A8D19B72FC}" presName="conn" presStyleLbl="parChTrans1D2" presStyleIdx="0" presStyleCnt="1"/>
      <dgm:spPr/>
    </dgm:pt>
    <dgm:pt modelId="{5C0C1B71-C966-4263-AEF3-5443372CB76D}" type="pres">
      <dgm:prSet presAssocID="{72233E09-CB5A-4A10-ABD2-99A8D19B72FC}" presName="extraNode" presStyleLbl="node1" presStyleIdx="0" presStyleCnt="4"/>
      <dgm:spPr/>
    </dgm:pt>
    <dgm:pt modelId="{A308A50B-4B1A-4C76-9649-A96BBCE8CE0E}" type="pres">
      <dgm:prSet presAssocID="{72233E09-CB5A-4A10-ABD2-99A8D19B72FC}" presName="dstNode" presStyleLbl="node1" presStyleIdx="0" presStyleCnt="4"/>
      <dgm:spPr/>
    </dgm:pt>
    <dgm:pt modelId="{C0C91CB1-1198-4B3C-8F82-CA9D10A12CB3}" type="pres">
      <dgm:prSet presAssocID="{5F22CA4F-9E5D-49E1-AB89-5F1701FE1A90}" presName="text_1" presStyleLbl="node1" presStyleIdx="0" presStyleCnt="4">
        <dgm:presLayoutVars>
          <dgm:bulletEnabled val="1"/>
        </dgm:presLayoutVars>
      </dgm:prSet>
      <dgm:spPr/>
    </dgm:pt>
    <dgm:pt modelId="{EE6F7D5E-E1B3-46B7-A79D-750679A91221}" type="pres">
      <dgm:prSet presAssocID="{5F22CA4F-9E5D-49E1-AB89-5F1701FE1A90}" presName="accent_1" presStyleCnt="0"/>
      <dgm:spPr/>
    </dgm:pt>
    <dgm:pt modelId="{681D25A8-D50B-4665-8466-96F676B38A20}" type="pres">
      <dgm:prSet presAssocID="{5F22CA4F-9E5D-49E1-AB89-5F1701FE1A90}" presName="accentRepeatNode" presStyleLbl="solidFgAcc1" presStyleIdx="0" presStyleCnt="4"/>
      <dgm:spPr/>
    </dgm:pt>
    <dgm:pt modelId="{03323026-4306-4DC7-908D-7C111CD9D104}" type="pres">
      <dgm:prSet presAssocID="{F3537DF6-68E9-4906-A83C-7766E909D27D}" presName="text_2" presStyleLbl="node1" presStyleIdx="1" presStyleCnt="4">
        <dgm:presLayoutVars>
          <dgm:bulletEnabled val="1"/>
        </dgm:presLayoutVars>
      </dgm:prSet>
      <dgm:spPr/>
    </dgm:pt>
    <dgm:pt modelId="{B025CA90-951B-4E6D-B795-AD59FE4999EB}" type="pres">
      <dgm:prSet presAssocID="{F3537DF6-68E9-4906-A83C-7766E909D27D}" presName="accent_2" presStyleCnt="0"/>
      <dgm:spPr/>
    </dgm:pt>
    <dgm:pt modelId="{1126A31E-7E4F-4DF0-A8AA-0B4A9D677879}" type="pres">
      <dgm:prSet presAssocID="{F3537DF6-68E9-4906-A83C-7766E909D27D}" presName="accentRepeatNode" presStyleLbl="solidFgAcc1" presStyleIdx="1" presStyleCnt="4"/>
      <dgm:spPr/>
    </dgm:pt>
    <dgm:pt modelId="{FD0515B2-D369-4837-9246-9EA92ED9E097}" type="pres">
      <dgm:prSet presAssocID="{D9E76C83-ED2F-4E4E-9247-5B2DAFAF7E2C}" presName="text_3" presStyleLbl="node1" presStyleIdx="2" presStyleCnt="4">
        <dgm:presLayoutVars>
          <dgm:bulletEnabled val="1"/>
        </dgm:presLayoutVars>
      </dgm:prSet>
      <dgm:spPr/>
    </dgm:pt>
    <dgm:pt modelId="{14CD34F0-D6FE-4AAB-9E03-D846BF1E6EC9}" type="pres">
      <dgm:prSet presAssocID="{D9E76C83-ED2F-4E4E-9247-5B2DAFAF7E2C}" presName="accent_3" presStyleCnt="0"/>
      <dgm:spPr/>
    </dgm:pt>
    <dgm:pt modelId="{9EFB200A-99B0-42EC-8F7C-213FC12FB93A}" type="pres">
      <dgm:prSet presAssocID="{D9E76C83-ED2F-4E4E-9247-5B2DAFAF7E2C}" presName="accentRepeatNode" presStyleLbl="solidFgAcc1" presStyleIdx="2" presStyleCnt="4"/>
      <dgm:spPr/>
    </dgm:pt>
    <dgm:pt modelId="{89A70CE9-60EB-4008-B609-6D65280C4A13}" type="pres">
      <dgm:prSet presAssocID="{66CA751B-FE5C-4A1B-8A6B-D8AA24F57845}" presName="text_4" presStyleLbl="node1" presStyleIdx="3" presStyleCnt="4">
        <dgm:presLayoutVars>
          <dgm:bulletEnabled val="1"/>
        </dgm:presLayoutVars>
      </dgm:prSet>
      <dgm:spPr/>
    </dgm:pt>
    <dgm:pt modelId="{D1017434-7298-4D55-9671-AA6EEFB31489}" type="pres">
      <dgm:prSet presAssocID="{66CA751B-FE5C-4A1B-8A6B-D8AA24F57845}" presName="accent_4" presStyleCnt="0"/>
      <dgm:spPr/>
    </dgm:pt>
    <dgm:pt modelId="{B28543D0-B4F8-4C68-A0F0-C49D0211D30A}" type="pres">
      <dgm:prSet presAssocID="{66CA751B-FE5C-4A1B-8A6B-D8AA24F57845}" presName="accentRepeatNode" presStyleLbl="solidFgAcc1" presStyleIdx="3" presStyleCnt="4"/>
      <dgm:spPr/>
    </dgm:pt>
  </dgm:ptLst>
  <dgm:cxnLst>
    <dgm:cxn modelId="{903A9209-45A1-4622-A78E-21236353CCDE}" srcId="{72233E09-CB5A-4A10-ABD2-99A8D19B72FC}" destId="{D9E76C83-ED2F-4E4E-9247-5B2DAFAF7E2C}" srcOrd="2" destOrd="0" parTransId="{A455BE5F-8BD1-4E69-B5A2-3DCB862C549B}" sibTransId="{E2692A49-D0B1-4A6F-BC3F-C1BB9E49533C}"/>
    <dgm:cxn modelId="{B4D2D22B-2FB9-48FC-BFA8-F9FD1AB8FC63}" srcId="{72233E09-CB5A-4A10-ABD2-99A8D19B72FC}" destId="{66CA751B-FE5C-4A1B-8A6B-D8AA24F57845}" srcOrd="3" destOrd="0" parTransId="{9A53F9BD-7338-4D39-83B8-B3DCCCE07156}" sibTransId="{0AAE83FC-CDA8-49A6-83A6-594BA9B38B93}"/>
    <dgm:cxn modelId="{CF3F106B-64CC-4812-8A5E-1F85F9CD4BCD}" type="presOf" srcId="{5F22CA4F-9E5D-49E1-AB89-5F1701FE1A90}" destId="{C0C91CB1-1198-4B3C-8F82-CA9D10A12CB3}" srcOrd="0" destOrd="0" presId="urn:microsoft.com/office/officeart/2008/layout/VerticalCurvedList"/>
    <dgm:cxn modelId="{664BA54B-CE74-4175-920D-5B4341D4393F}" srcId="{72233E09-CB5A-4A10-ABD2-99A8D19B72FC}" destId="{5F22CA4F-9E5D-49E1-AB89-5F1701FE1A90}" srcOrd="0" destOrd="0" parTransId="{F05DEAB0-ADFF-4820-BCED-9C8E9C00785A}" sibTransId="{9E381BD3-A24C-43B1-96A3-3D217B4E4146}"/>
    <dgm:cxn modelId="{FDB05F70-B3BF-4FC0-BBF1-8F864EBF4578}" type="presOf" srcId="{66CA751B-FE5C-4A1B-8A6B-D8AA24F57845}" destId="{89A70CE9-60EB-4008-B609-6D65280C4A13}" srcOrd="0" destOrd="0" presId="urn:microsoft.com/office/officeart/2008/layout/VerticalCurvedList"/>
    <dgm:cxn modelId="{79A6DE54-7E7F-4290-8A75-40FEAA2F32A0}" type="presOf" srcId="{F3537DF6-68E9-4906-A83C-7766E909D27D}" destId="{03323026-4306-4DC7-908D-7C111CD9D104}" srcOrd="0" destOrd="0" presId="urn:microsoft.com/office/officeart/2008/layout/VerticalCurvedList"/>
    <dgm:cxn modelId="{490EFA56-87D3-4429-B4B7-58F39F7631AF}" srcId="{72233E09-CB5A-4A10-ABD2-99A8D19B72FC}" destId="{F3537DF6-68E9-4906-A83C-7766E909D27D}" srcOrd="1" destOrd="0" parTransId="{83A49392-2EAE-4C5A-9B2C-D66B95F9C430}" sibTransId="{F2061BDC-1F3C-4B9F-8111-05495F910300}"/>
    <dgm:cxn modelId="{F1A590B5-E8E9-43D6-A31D-F464803696D5}" type="presOf" srcId="{72233E09-CB5A-4A10-ABD2-99A8D19B72FC}" destId="{93500B22-7BAC-4139-8C4B-B4478426681F}" srcOrd="0" destOrd="0" presId="urn:microsoft.com/office/officeart/2008/layout/VerticalCurvedList"/>
    <dgm:cxn modelId="{D38DD1CF-C75A-4A0A-91C3-6AF8D6C4EE17}" type="presOf" srcId="{9E381BD3-A24C-43B1-96A3-3D217B4E4146}" destId="{B02A28F5-3F86-453E-98B2-44E314D13360}" srcOrd="0" destOrd="0" presId="urn:microsoft.com/office/officeart/2008/layout/VerticalCurvedList"/>
    <dgm:cxn modelId="{60CE69D9-AEF3-432A-B31B-C180ECDA82BA}" type="presOf" srcId="{D9E76C83-ED2F-4E4E-9247-5B2DAFAF7E2C}" destId="{FD0515B2-D369-4837-9246-9EA92ED9E097}" srcOrd="0" destOrd="0" presId="urn:microsoft.com/office/officeart/2008/layout/VerticalCurvedList"/>
    <dgm:cxn modelId="{CF80A933-3185-4149-BDD1-6E3B5AE161C8}" type="presParOf" srcId="{93500B22-7BAC-4139-8C4B-B4478426681F}" destId="{A91B8DAF-E352-4C75-9C48-77EC83DF193C}" srcOrd="0" destOrd="0" presId="urn:microsoft.com/office/officeart/2008/layout/VerticalCurvedList"/>
    <dgm:cxn modelId="{AFC56702-1CA1-4A49-A9FF-21FFEBE279C2}" type="presParOf" srcId="{A91B8DAF-E352-4C75-9C48-77EC83DF193C}" destId="{96CBC8E4-AB09-4121-8D60-C93F626874AF}" srcOrd="0" destOrd="0" presId="urn:microsoft.com/office/officeart/2008/layout/VerticalCurvedList"/>
    <dgm:cxn modelId="{D8C6DD98-6021-4F5D-89BC-B67F39FADB0D}" type="presParOf" srcId="{96CBC8E4-AB09-4121-8D60-C93F626874AF}" destId="{268DF115-1A1F-42D7-8581-2DACD8800AD1}" srcOrd="0" destOrd="0" presId="urn:microsoft.com/office/officeart/2008/layout/VerticalCurvedList"/>
    <dgm:cxn modelId="{C5DA1C4F-9EDB-4B4B-9B97-6D2204975F61}" type="presParOf" srcId="{96CBC8E4-AB09-4121-8D60-C93F626874AF}" destId="{B02A28F5-3F86-453E-98B2-44E314D13360}" srcOrd="1" destOrd="0" presId="urn:microsoft.com/office/officeart/2008/layout/VerticalCurvedList"/>
    <dgm:cxn modelId="{E2C8C11D-29B2-406B-A99B-5394438DDD32}" type="presParOf" srcId="{96CBC8E4-AB09-4121-8D60-C93F626874AF}" destId="{5C0C1B71-C966-4263-AEF3-5443372CB76D}" srcOrd="2" destOrd="0" presId="urn:microsoft.com/office/officeart/2008/layout/VerticalCurvedList"/>
    <dgm:cxn modelId="{E71791DC-DC19-430D-AA8B-F90E1DE0DDBA}" type="presParOf" srcId="{96CBC8E4-AB09-4121-8D60-C93F626874AF}" destId="{A308A50B-4B1A-4C76-9649-A96BBCE8CE0E}" srcOrd="3" destOrd="0" presId="urn:microsoft.com/office/officeart/2008/layout/VerticalCurvedList"/>
    <dgm:cxn modelId="{C7BA47F3-A0E6-4831-A372-F7162BEA32AA}" type="presParOf" srcId="{A91B8DAF-E352-4C75-9C48-77EC83DF193C}" destId="{C0C91CB1-1198-4B3C-8F82-CA9D10A12CB3}" srcOrd="1" destOrd="0" presId="urn:microsoft.com/office/officeart/2008/layout/VerticalCurvedList"/>
    <dgm:cxn modelId="{678A70DA-9C0D-4B96-9779-0486F54617BE}" type="presParOf" srcId="{A91B8DAF-E352-4C75-9C48-77EC83DF193C}" destId="{EE6F7D5E-E1B3-46B7-A79D-750679A91221}" srcOrd="2" destOrd="0" presId="urn:microsoft.com/office/officeart/2008/layout/VerticalCurvedList"/>
    <dgm:cxn modelId="{E17E008A-FF9C-4F37-8953-9240116CB225}" type="presParOf" srcId="{EE6F7D5E-E1B3-46B7-A79D-750679A91221}" destId="{681D25A8-D50B-4665-8466-96F676B38A20}" srcOrd="0" destOrd="0" presId="urn:microsoft.com/office/officeart/2008/layout/VerticalCurvedList"/>
    <dgm:cxn modelId="{3FD5D321-81D5-4750-83EA-4EF7318D5561}" type="presParOf" srcId="{A91B8DAF-E352-4C75-9C48-77EC83DF193C}" destId="{03323026-4306-4DC7-908D-7C111CD9D104}" srcOrd="3" destOrd="0" presId="urn:microsoft.com/office/officeart/2008/layout/VerticalCurvedList"/>
    <dgm:cxn modelId="{7053B584-1135-47B4-8BCF-4E33CBAF232F}" type="presParOf" srcId="{A91B8DAF-E352-4C75-9C48-77EC83DF193C}" destId="{B025CA90-951B-4E6D-B795-AD59FE4999EB}" srcOrd="4" destOrd="0" presId="urn:microsoft.com/office/officeart/2008/layout/VerticalCurvedList"/>
    <dgm:cxn modelId="{A3FC157F-BD9A-4FB7-B977-883D9DAAE0F9}" type="presParOf" srcId="{B025CA90-951B-4E6D-B795-AD59FE4999EB}" destId="{1126A31E-7E4F-4DF0-A8AA-0B4A9D677879}" srcOrd="0" destOrd="0" presId="urn:microsoft.com/office/officeart/2008/layout/VerticalCurvedList"/>
    <dgm:cxn modelId="{19D03B17-A175-4D8E-978A-08A7B0B737CF}" type="presParOf" srcId="{A91B8DAF-E352-4C75-9C48-77EC83DF193C}" destId="{FD0515B2-D369-4837-9246-9EA92ED9E097}" srcOrd="5" destOrd="0" presId="urn:microsoft.com/office/officeart/2008/layout/VerticalCurvedList"/>
    <dgm:cxn modelId="{22BC416F-2410-497F-B9B4-F54B89DA7E1B}" type="presParOf" srcId="{A91B8DAF-E352-4C75-9C48-77EC83DF193C}" destId="{14CD34F0-D6FE-4AAB-9E03-D846BF1E6EC9}" srcOrd="6" destOrd="0" presId="urn:microsoft.com/office/officeart/2008/layout/VerticalCurvedList"/>
    <dgm:cxn modelId="{9FF1566B-3D41-4AA8-A90B-5B3C1E1B9140}" type="presParOf" srcId="{14CD34F0-D6FE-4AAB-9E03-D846BF1E6EC9}" destId="{9EFB200A-99B0-42EC-8F7C-213FC12FB93A}" srcOrd="0" destOrd="0" presId="urn:microsoft.com/office/officeart/2008/layout/VerticalCurvedList"/>
    <dgm:cxn modelId="{103888F4-1A03-4695-A354-614D20BF95C2}" type="presParOf" srcId="{A91B8DAF-E352-4C75-9C48-77EC83DF193C}" destId="{89A70CE9-60EB-4008-B609-6D65280C4A13}" srcOrd="7" destOrd="0" presId="urn:microsoft.com/office/officeart/2008/layout/VerticalCurvedList"/>
    <dgm:cxn modelId="{256F2568-45C6-41C1-BF18-4C68CF69EC97}" type="presParOf" srcId="{A91B8DAF-E352-4C75-9C48-77EC83DF193C}" destId="{D1017434-7298-4D55-9671-AA6EEFB31489}" srcOrd="8" destOrd="0" presId="urn:microsoft.com/office/officeart/2008/layout/VerticalCurvedList"/>
    <dgm:cxn modelId="{072ADFEF-A920-4AC1-BBE7-9889FB5AFCF8}" type="presParOf" srcId="{D1017434-7298-4D55-9671-AA6EEFB31489}" destId="{B28543D0-B4F8-4C68-A0F0-C49D0211D3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2DCDFF-9F82-42C3-8EC1-C9789F8BB77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D9598A66-9710-4371-97A0-C3901C178BB9}">
      <dgm:prSet phldrT="[Tekst]"/>
      <dgm:spPr/>
      <dgm:t>
        <a:bodyPr/>
        <a:lstStyle/>
        <a:p>
          <a:r>
            <a:rPr lang="hr-HR" strike="noStrike" dirty="0"/>
            <a:t>1. </a:t>
          </a:r>
          <a:r>
            <a:rPr lang="hr-HR" dirty="0"/>
            <a:t>Biblija - cilj je stjecanje  znanja o Svetom pismu kao izvoru osobnog i  profesionalnog rasta.</a:t>
          </a:r>
        </a:p>
      </dgm:t>
    </dgm:pt>
    <dgm:pt modelId="{A05B86C4-0D44-4015-8D8C-56DA632C530E}" type="parTrans" cxnId="{E61BDB95-670F-427E-B7AC-D96E81D3F19D}">
      <dgm:prSet/>
      <dgm:spPr/>
      <dgm:t>
        <a:bodyPr/>
        <a:lstStyle/>
        <a:p>
          <a:endParaRPr lang="hr-HR"/>
        </a:p>
      </dgm:t>
    </dgm:pt>
    <dgm:pt modelId="{B1148866-61ED-41F3-A7B7-38187427FDD2}" type="sibTrans" cxnId="{E61BDB95-670F-427E-B7AC-D96E81D3F19D}">
      <dgm:prSet/>
      <dgm:spPr/>
      <dgm:t>
        <a:bodyPr/>
        <a:lstStyle/>
        <a:p>
          <a:endParaRPr lang="hr-HR"/>
        </a:p>
      </dgm:t>
    </dgm:pt>
    <dgm:pt modelId="{0E834F25-7F7E-489F-813E-EF32D74AF1C0}">
      <dgm:prSet/>
      <dgm:spPr/>
      <dgm:t>
        <a:bodyPr/>
        <a:lstStyle/>
        <a:p>
          <a:r>
            <a:rPr lang="hr-HR" strike="noStrike" dirty="0"/>
            <a:t>2. </a:t>
          </a:r>
          <a:r>
            <a:rPr lang="hr-HR" dirty="0"/>
            <a:t>Crkva u svijetu - cilj je  stjecanje znanja o Crkvenom nauku i Crkvi kao temelju europske kulture </a:t>
          </a:r>
          <a:r>
            <a:rPr lang="hr-HR" strike="sngStrike" dirty="0"/>
            <a:t>(stjecanje znanja o Crkvi u svijetu).</a:t>
          </a:r>
        </a:p>
      </dgm:t>
    </dgm:pt>
    <dgm:pt modelId="{9C9A1F1C-1D0B-4F62-AAB3-BB96271B95CA}" type="parTrans" cxnId="{B1C22670-295C-4396-B04F-5AF4D4205424}">
      <dgm:prSet/>
      <dgm:spPr/>
      <dgm:t>
        <a:bodyPr/>
        <a:lstStyle/>
        <a:p>
          <a:endParaRPr lang="hr-HR"/>
        </a:p>
      </dgm:t>
    </dgm:pt>
    <dgm:pt modelId="{6C130A6D-51C8-4D77-9593-950FB37D4176}" type="sibTrans" cxnId="{B1C22670-295C-4396-B04F-5AF4D4205424}">
      <dgm:prSet/>
      <dgm:spPr/>
      <dgm:t>
        <a:bodyPr/>
        <a:lstStyle/>
        <a:p>
          <a:endParaRPr lang="hr-HR"/>
        </a:p>
      </dgm:t>
    </dgm:pt>
    <dgm:pt modelId="{51A201D3-CFEF-432C-B859-97999C440033}">
      <dgm:prSet/>
      <dgm:spPr/>
      <dgm:t>
        <a:bodyPr/>
        <a:lstStyle/>
        <a:p>
          <a:r>
            <a:rPr lang="hr-HR" dirty="0"/>
            <a:t>3. Katolički moral i etika - cilj je steći osnovna znanja o Socijalnom  nauku Crkve i njegovoj primjeni s naglaskom na razvijanje kršćanskih vrjednota u školi i  društvu.</a:t>
          </a:r>
        </a:p>
      </dgm:t>
    </dgm:pt>
    <dgm:pt modelId="{34A0718B-1A8E-4DF3-AC24-59AA06B65A24}" type="parTrans" cxnId="{1AEB9812-5E0D-4128-8CEE-B9F780985B00}">
      <dgm:prSet/>
      <dgm:spPr/>
      <dgm:t>
        <a:bodyPr/>
        <a:lstStyle/>
        <a:p>
          <a:endParaRPr lang="hr-HR"/>
        </a:p>
      </dgm:t>
    </dgm:pt>
    <dgm:pt modelId="{FB5DE57C-AEC3-4791-98CF-7F71F2A4BC46}" type="sibTrans" cxnId="{1AEB9812-5E0D-4128-8CEE-B9F780985B00}">
      <dgm:prSet/>
      <dgm:spPr/>
      <dgm:t>
        <a:bodyPr/>
        <a:lstStyle/>
        <a:p>
          <a:endParaRPr lang="hr-HR"/>
        </a:p>
      </dgm:t>
    </dgm:pt>
    <dgm:pt modelId="{E26121AE-72ED-4DBB-895A-8CA3915809EF}" type="pres">
      <dgm:prSet presAssocID="{7B2DCDFF-9F82-42C3-8EC1-C9789F8BB778}" presName="diagram" presStyleCnt="0">
        <dgm:presLayoutVars>
          <dgm:dir/>
          <dgm:resizeHandles val="exact"/>
        </dgm:presLayoutVars>
      </dgm:prSet>
      <dgm:spPr/>
    </dgm:pt>
    <dgm:pt modelId="{668C743F-8F08-45C7-8D4B-1B53636A1E96}" type="pres">
      <dgm:prSet presAssocID="{D9598A66-9710-4371-97A0-C3901C178BB9}" presName="node" presStyleLbl="node1" presStyleIdx="0" presStyleCnt="3">
        <dgm:presLayoutVars>
          <dgm:bulletEnabled val="1"/>
        </dgm:presLayoutVars>
      </dgm:prSet>
      <dgm:spPr/>
    </dgm:pt>
    <dgm:pt modelId="{425B0CFF-5B48-4C1E-803C-B1DAC19DAEFF}" type="pres">
      <dgm:prSet presAssocID="{B1148866-61ED-41F3-A7B7-38187427FDD2}" presName="sibTrans" presStyleCnt="0"/>
      <dgm:spPr/>
    </dgm:pt>
    <dgm:pt modelId="{125EB21E-9E87-402D-A44E-71D71E311E0B}" type="pres">
      <dgm:prSet presAssocID="{0E834F25-7F7E-489F-813E-EF32D74AF1C0}" presName="node" presStyleLbl="node1" presStyleIdx="1" presStyleCnt="3">
        <dgm:presLayoutVars>
          <dgm:bulletEnabled val="1"/>
        </dgm:presLayoutVars>
      </dgm:prSet>
      <dgm:spPr/>
    </dgm:pt>
    <dgm:pt modelId="{0A4E4F36-C8EC-45FE-B96D-D632BA559F3C}" type="pres">
      <dgm:prSet presAssocID="{6C130A6D-51C8-4D77-9593-950FB37D4176}" presName="sibTrans" presStyleCnt="0"/>
      <dgm:spPr/>
    </dgm:pt>
    <dgm:pt modelId="{52B21D50-7127-4D87-8419-2D9F1962BB31}" type="pres">
      <dgm:prSet presAssocID="{51A201D3-CFEF-432C-B859-97999C440033}" presName="node" presStyleLbl="node1" presStyleIdx="2" presStyleCnt="3">
        <dgm:presLayoutVars>
          <dgm:bulletEnabled val="1"/>
        </dgm:presLayoutVars>
      </dgm:prSet>
      <dgm:spPr/>
    </dgm:pt>
  </dgm:ptLst>
  <dgm:cxnLst>
    <dgm:cxn modelId="{D8439D07-5BC1-4378-A8A3-CE817DA576DE}" type="presOf" srcId="{0E834F25-7F7E-489F-813E-EF32D74AF1C0}" destId="{125EB21E-9E87-402D-A44E-71D71E311E0B}" srcOrd="0" destOrd="0" presId="urn:microsoft.com/office/officeart/2005/8/layout/default"/>
    <dgm:cxn modelId="{1AEB9812-5E0D-4128-8CEE-B9F780985B00}" srcId="{7B2DCDFF-9F82-42C3-8EC1-C9789F8BB778}" destId="{51A201D3-CFEF-432C-B859-97999C440033}" srcOrd="2" destOrd="0" parTransId="{34A0718B-1A8E-4DF3-AC24-59AA06B65A24}" sibTransId="{FB5DE57C-AEC3-4791-98CF-7F71F2A4BC46}"/>
    <dgm:cxn modelId="{FB225723-ECAC-4C20-B893-020DE8A0B315}" type="presOf" srcId="{7B2DCDFF-9F82-42C3-8EC1-C9789F8BB778}" destId="{E26121AE-72ED-4DBB-895A-8CA3915809EF}" srcOrd="0" destOrd="0" presId="urn:microsoft.com/office/officeart/2005/8/layout/default"/>
    <dgm:cxn modelId="{306C0F5E-498D-47DA-B16F-C909921CA677}" type="presOf" srcId="{51A201D3-CFEF-432C-B859-97999C440033}" destId="{52B21D50-7127-4D87-8419-2D9F1962BB31}" srcOrd="0" destOrd="0" presId="urn:microsoft.com/office/officeart/2005/8/layout/default"/>
    <dgm:cxn modelId="{7A9E584F-5DDB-4E72-84E1-3F4FA5EB4261}" type="presOf" srcId="{D9598A66-9710-4371-97A0-C3901C178BB9}" destId="{668C743F-8F08-45C7-8D4B-1B53636A1E96}" srcOrd="0" destOrd="0" presId="urn:microsoft.com/office/officeart/2005/8/layout/default"/>
    <dgm:cxn modelId="{B1C22670-295C-4396-B04F-5AF4D4205424}" srcId="{7B2DCDFF-9F82-42C3-8EC1-C9789F8BB778}" destId="{0E834F25-7F7E-489F-813E-EF32D74AF1C0}" srcOrd="1" destOrd="0" parTransId="{9C9A1F1C-1D0B-4F62-AAB3-BB96271B95CA}" sibTransId="{6C130A6D-51C8-4D77-9593-950FB37D4176}"/>
    <dgm:cxn modelId="{E61BDB95-670F-427E-B7AC-D96E81D3F19D}" srcId="{7B2DCDFF-9F82-42C3-8EC1-C9789F8BB778}" destId="{D9598A66-9710-4371-97A0-C3901C178BB9}" srcOrd="0" destOrd="0" parTransId="{A05B86C4-0D44-4015-8D8C-56DA632C530E}" sibTransId="{B1148866-61ED-41F3-A7B7-38187427FDD2}"/>
    <dgm:cxn modelId="{24D18C6B-F5B9-406A-BD27-8D507A4778CC}" type="presParOf" srcId="{E26121AE-72ED-4DBB-895A-8CA3915809EF}" destId="{668C743F-8F08-45C7-8D4B-1B53636A1E96}" srcOrd="0" destOrd="0" presId="urn:microsoft.com/office/officeart/2005/8/layout/default"/>
    <dgm:cxn modelId="{BCBB4C23-B0BE-41BA-AC72-AC3750938E24}" type="presParOf" srcId="{E26121AE-72ED-4DBB-895A-8CA3915809EF}" destId="{425B0CFF-5B48-4C1E-803C-B1DAC19DAEFF}" srcOrd="1" destOrd="0" presId="urn:microsoft.com/office/officeart/2005/8/layout/default"/>
    <dgm:cxn modelId="{056FB80A-2358-48E1-9529-AE28C0B072ED}" type="presParOf" srcId="{E26121AE-72ED-4DBB-895A-8CA3915809EF}" destId="{125EB21E-9E87-402D-A44E-71D71E311E0B}" srcOrd="2" destOrd="0" presId="urn:microsoft.com/office/officeart/2005/8/layout/default"/>
    <dgm:cxn modelId="{FB0CB46C-86B6-457E-8C6A-35CB5088C26F}" type="presParOf" srcId="{E26121AE-72ED-4DBB-895A-8CA3915809EF}" destId="{0A4E4F36-C8EC-45FE-B96D-D632BA559F3C}" srcOrd="3" destOrd="0" presId="urn:microsoft.com/office/officeart/2005/8/layout/default"/>
    <dgm:cxn modelId="{E020BA1C-8603-4A22-8377-82D537CF822C}" type="presParOf" srcId="{E26121AE-72ED-4DBB-895A-8CA3915809EF}" destId="{52B21D50-7127-4D87-8419-2D9F1962BB3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A7E229-9273-419A-8C29-79BD4795469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6D8CE55-653B-4F83-8CAE-F54071053AE7}">
      <dgm:prSet/>
      <dgm:spPr/>
      <dgm:t>
        <a:bodyPr/>
        <a:lstStyle/>
        <a:p>
          <a:r>
            <a:rPr lang="hr-HR" strike="noStrike" dirty="0">
              <a:solidFill>
                <a:schemeClr val="tx1"/>
              </a:solidFill>
            </a:rPr>
            <a:t>Pohađanjem se dobiva potvrda o stručnom usavršavanju za rad u katoličkoj školi, a ujedno se boduje pri napredovanju. </a:t>
          </a:r>
        </a:p>
      </dgm:t>
    </dgm:pt>
    <dgm:pt modelId="{28ED4C69-5F87-4195-BC0C-A48991690830}" type="parTrans" cxnId="{85808516-0C99-4C1B-BD43-A882D6BDEB8B}">
      <dgm:prSet/>
      <dgm:spPr/>
      <dgm:t>
        <a:bodyPr/>
        <a:lstStyle/>
        <a:p>
          <a:endParaRPr lang="hr-HR"/>
        </a:p>
      </dgm:t>
    </dgm:pt>
    <dgm:pt modelId="{050544D9-E4E2-49F7-A14C-82EC01CC5593}" type="sibTrans" cxnId="{85808516-0C99-4C1B-BD43-A882D6BDEB8B}">
      <dgm:prSet/>
      <dgm:spPr/>
      <dgm:t>
        <a:bodyPr/>
        <a:lstStyle/>
        <a:p>
          <a:endParaRPr lang="hr-HR"/>
        </a:p>
      </dgm:t>
    </dgm:pt>
    <dgm:pt modelId="{E07F9463-EBEC-44E9-870E-3CFDE658E2DF}" type="pres">
      <dgm:prSet presAssocID="{E2A7E229-9273-419A-8C29-79BD47954691}" presName="vert0" presStyleCnt="0">
        <dgm:presLayoutVars>
          <dgm:dir/>
          <dgm:animOne val="branch"/>
          <dgm:animLvl val="lvl"/>
        </dgm:presLayoutVars>
      </dgm:prSet>
      <dgm:spPr/>
    </dgm:pt>
    <dgm:pt modelId="{1C1FBDA8-DF47-4CD0-9A1B-BB9B29993F58}" type="pres">
      <dgm:prSet presAssocID="{E6D8CE55-653B-4F83-8CAE-F54071053AE7}" presName="thickLine" presStyleLbl="alignNode1" presStyleIdx="0" presStyleCnt="1"/>
      <dgm:spPr/>
    </dgm:pt>
    <dgm:pt modelId="{56342616-E434-420F-8C7F-2580117BC1C7}" type="pres">
      <dgm:prSet presAssocID="{E6D8CE55-653B-4F83-8CAE-F54071053AE7}" presName="horz1" presStyleCnt="0"/>
      <dgm:spPr/>
    </dgm:pt>
    <dgm:pt modelId="{3E9DC7E6-56BE-447B-8155-02AA9FAF026B}" type="pres">
      <dgm:prSet presAssocID="{E6D8CE55-653B-4F83-8CAE-F54071053AE7}" presName="tx1" presStyleLbl="revTx" presStyleIdx="0" presStyleCnt="1"/>
      <dgm:spPr/>
    </dgm:pt>
    <dgm:pt modelId="{4271AAC2-1703-464C-8134-8BB8FD7E1B26}" type="pres">
      <dgm:prSet presAssocID="{E6D8CE55-653B-4F83-8CAE-F54071053AE7}" presName="vert1" presStyleCnt="0"/>
      <dgm:spPr/>
    </dgm:pt>
  </dgm:ptLst>
  <dgm:cxnLst>
    <dgm:cxn modelId="{85808516-0C99-4C1B-BD43-A882D6BDEB8B}" srcId="{E2A7E229-9273-419A-8C29-79BD47954691}" destId="{E6D8CE55-653B-4F83-8CAE-F54071053AE7}" srcOrd="0" destOrd="0" parTransId="{28ED4C69-5F87-4195-BC0C-A48991690830}" sibTransId="{050544D9-E4E2-49F7-A14C-82EC01CC5593}"/>
    <dgm:cxn modelId="{4ABD8E45-387D-4EF8-B5F4-0DF54BA1BA0D}" type="presOf" srcId="{E2A7E229-9273-419A-8C29-79BD47954691}" destId="{E07F9463-EBEC-44E9-870E-3CFDE658E2DF}" srcOrd="0" destOrd="0" presId="urn:microsoft.com/office/officeart/2008/layout/LinedList"/>
    <dgm:cxn modelId="{D0E65875-4B47-4C72-9A29-22C44D465597}" type="presOf" srcId="{E6D8CE55-653B-4F83-8CAE-F54071053AE7}" destId="{3E9DC7E6-56BE-447B-8155-02AA9FAF026B}" srcOrd="0" destOrd="0" presId="urn:microsoft.com/office/officeart/2008/layout/LinedList"/>
    <dgm:cxn modelId="{4CE0B005-651E-412B-BADD-C62B9E04B61E}" type="presParOf" srcId="{E07F9463-EBEC-44E9-870E-3CFDE658E2DF}" destId="{1C1FBDA8-DF47-4CD0-9A1B-BB9B29993F58}" srcOrd="0" destOrd="0" presId="urn:microsoft.com/office/officeart/2008/layout/LinedList"/>
    <dgm:cxn modelId="{7F26326A-7742-4F71-9F6C-726911D22DFB}" type="presParOf" srcId="{E07F9463-EBEC-44E9-870E-3CFDE658E2DF}" destId="{56342616-E434-420F-8C7F-2580117BC1C7}" srcOrd="1" destOrd="0" presId="urn:microsoft.com/office/officeart/2008/layout/LinedList"/>
    <dgm:cxn modelId="{99873057-ACAF-44D6-B996-6A7844F24486}" type="presParOf" srcId="{56342616-E434-420F-8C7F-2580117BC1C7}" destId="{3E9DC7E6-56BE-447B-8155-02AA9FAF026B}" srcOrd="0" destOrd="0" presId="urn:microsoft.com/office/officeart/2008/layout/LinedList"/>
    <dgm:cxn modelId="{AEFC577E-A527-49DF-8E59-56B303AB4620}" type="presParOf" srcId="{56342616-E434-420F-8C7F-2580117BC1C7}" destId="{4271AAC2-1703-464C-8134-8BB8FD7E1B2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0775CB-7719-4EB8-BD51-22070728B2E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B76927E5-C5CA-41DE-8AD5-26889332E77B}">
      <dgm:prSet phldrT="[Tekst]"/>
      <dgm:spPr/>
      <dgm:t>
        <a:bodyPr/>
        <a:lstStyle/>
        <a:p>
          <a:pPr>
            <a:buNone/>
          </a:pPr>
          <a:r>
            <a:rPr lang="hr-HR" dirty="0"/>
            <a:t>Program se izvodi kroz tri vikenda</a:t>
          </a:r>
        </a:p>
      </dgm:t>
    </dgm:pt>
    <dgm:pt modelId="{800D13B3-4BD1-4CB1-877A-B7E619CC9EB2}" type="parTrans" cxnId="{C37FAB60-75A8-4749-81D2-7A16FFC6539C}">
      <dgm:prSet/>
      <dgm:spPr/>
      <dgm:t>
        <a:bodyPr/>
        <a:lstStyle/>
        <a:p>
          <a:endParaRPr lang="hr-HR"/>
        </a:p>
      </dgm:t>
    </dgm:pt>
    <dgm:pt modelId="{CE770677-4A53-4749-A652-504A0631E06C}" type="sibTrans" cxnId="{C37FAB60-75A8-4749-81D2-7A16FFC6539C}">
      <dgm:prSet/>
      <dgm:spPr/>
      <dgm:t>
        <a:bodyPr/>
        <a:lstStyle/>
        <a:p>
          <a:endParaRPr lang="hr-HR"/>
        </a:p>
      </dgm:t>
    </dgm:pt>
    <dgm:pt modelId="{83CF5900-CC58-4CDC-B721-F85023231C66}">
      <dgm:prSet/>
      <dgm:spPr/>
      <dgm:t>
        <a:bodyPr/>
        <a:lstStyle/>
        <a:p>
          <a:r>
            <a:rPr lang="hr-HR" dirty="0"/>
            <a:t>U školskoj godini bile bi dvije grupe</a:t>
          </a:r>
          <a:endParaRPr lang="hr-HR" strike="sngStrike" dirty="0"/>
        </a:p>
      </dgm:t>
    </dgm:pt>
    <dgm:pt modelId="{62EC89B5-2728-4D01-99A2-3476F720399D}" type="parTrans" cxnId="{13AAC2E6-2D66-4157-BBF2-BC37D482A782}">
      <dgm:prSet/>
      <dgm:spPr/>
      <dgm:t>
        <a:bodyPr/>
        <a:lstStyle/>
        <a:p>
          <a:endParaRPr lang="hr-HR"/>
        </a:p>
      </dgm:t>
    </dgm:pt>
    <dgm:pt modelId="{1521FBB9-11E3-4165-978F-404961368F30}" type="sibTrans" cxnId="{13AAC2E6-2D66-4157-BBF2-BC37D482A782}">
      <dgm:prSet/>
      <dgm:spPr/>
      <dgm:t>
        <a:bodyPr/>
        <a:lstStyle/>
        <a:p>
          <a:endParaRPr lang="hr-HR"/>
        </a:p>
      </dgm:t>
    </dgm:pt>
    <dgm:pt modelId="{4F6FE3EF-B7EC-4761-8BA0-E0C98C2C05F6}">
      <dgm:prSet/>
      <dgm:spPr/>
      <dgm:t>
        <a:bodyPr/>
        <a:lstStyle/>
        <a:p>
          <a:r>
            <a:rPr lang="hr-HR" dirty="0"/>
            <a:t>Drugi grupa: veljača – lipanj</a:t>
          </a:r>
        </a:p>
      </dgm:t>
    </dgm:pt>
    <dgm:pt modelId="{15A0AEDF-EFE9-4738-B585-3CD21FA0D712}" type="parTrans" cxnId="{0369B61E-75AA-4560-9D68-3BDF502CA705}">
      <dgm:prSet/>
      <dgm:spPr/>
      <dgm:t>
        <a:bodyPr/>
        <a:lstStyle/>
        <a:p>
          <a:endParaRPr lang="hr-HR"/>
        </a:p>
      </dgm:t>
    </dgm:pt>
    <dgm:pt modelId="{B54E0C49-9338-4D1B-B9AC-71844C709CBE}" type="sibTrans" cxnId="{0369B61E-75AA-4560-9D68-3BDF502CA705}">
      <dgm:prSet/>
      <dgm:spPr/>
      <dgm:t>
        <a:bodyPr/>
        <a:lstStyle/>
        <a:p>
          <a:endParaRPr lang="hr-HR"/>
        </a:p>
      </dgm:t>
    </dgm:pt>
    <dgm:pt modelId="{841B46E6-479F-4845-B429-300B3B2B481E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dirty="0"/>
            <a:t>petak poslijepodne</a:t>
          </a:r>
        </a:p>
      </dgm:t>
    </dgm:pt>
    <dgm:pt modelId="{13CC0D56-48F4-4074-812D-2A4106F2988A}" type="parTrans" cxnId="{3C2459CB-1F3A-4B8B-90C5-D85F2006365F}">
      <dgm:prSet/>
      <dgm:spPr/>
      <dgm:t>
        <a:bodyPr/>
        <a:lstStyle/>
        <a:p>
          <a:endParaRPr lang="hr-HR"/>
        </a:p>
      </dgm:t>
    </dgm:pt>
    <dgm:pt modelId="{6B0434DE-0867-4FCD-A281-D1DC4AF17329}" type="sibTrans" cxnId="{3C2459CB-1F3A-4B8B-90C5-D85F2006365F}">
      <dgm:prSet/>
      <dgm:spPr/>
      <dgm:t>
        <a:bodyPr/>
        <a:lstStyle/>
        <a:p>
          <a:endParaRPr lang="hr-HR"/>
        </a:p>
      </dgm:t>
    </dgm:pt>
    <dgm:pt modelId="{A465AD11-1E05-4AA7-B357-832F6B249AB9}">
      <dgm:prSet phldrT="[Teks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dirty="0"/>
            <a:t>subota ujutro i poslijepodne</a:t>
          </a:r>
        </a:p>
      </dgm:t>
    </dgm:pt>
    <dgm:pt modelId="{B5B69627-3F72-4556-995D-1DE4A7F09A43}" type="parTrans" cxnId="{6EAD1DD2-45B8-44E1-B7DE-D95FC4D0416C}">
      <dgm:prSet/>
      <dgm:spPr/>
      <dgm:t>
        <a:bodyPr/>
        <a:lstStyle/>
        <a:p>
          <a:endParaRPr lang="hr-HR"/>
        </a:p>
      </dgm:t>
    </dgm:pt>
    <dgm:pt modelId="{E08CBFDF-FF4D-47C9-9270-C1D1BFC5707E}" type="sibTrans" cxnId="{6EAD1DD2-45B8-44E1-B7DE-D95FC4D0416C}">
      <dgm:prSet/>
      <dgm:spPr/>
      <dgm:t>
        <a:bodyPr/>
        <a:lstStyle/>
        <a:p>
          <a:endParaRPr lang="hr-HR"/>
        </a:p>
      </dgm:t>
    </dgm:pt>
    <dgm:pt modelId="{1DE44588-105C-4DF4-8FB2-9135161D7E25}">
      <dgm:prSet/>
      <dgm:spPr/>
      <dgm:t>
        <a:bodyPr/>
        <a:lstStyle/>
        <a:p>
          <a:r>
            <a:rPr lang="hr-HR" dirty="0"/>
            <a:t>Prva grupa: rujan – siječanj</a:t>
          </a:r>
        </a:p>
      </dgm:t>
    </dgm:pt>
    <dgm:pt modelId="{EF547BA0-599E-4369-9121-0904ACB39889}" type="parTrans" cxnId="{54C9FF0F-41F4-435B-A427-375B32CD8006}">
      <dgm:prSet/>
      <dgm:spPr/>
      <dgm:t>
        <a:bodyPr/>
        <a:lstStyle/>
        <a:p>
          <a:endParaRPr lang="hr-HR"/>
        </a:p>
      </dgm:t>
    </dgm:pt>
    <dgm:pt modelId="{C935CEDC-3A52-4D1D-B71D-FC2E50AAE46A}" type="sibTrans" cxnId="{54C9FF0F-41F4-435B-A427-375B32CD8006}">
      <dgm:prSet/>
      <dgm:spPr/>
      <dgm:t>
        <a:bodyPr/>
        <a:lstStyle/>
        <a:p>
          <a:endParaRPr lang="hr-HR"/>
        </a:p>
      </dgm:t>
    </dgm:pt>
    <dgm:pt modelId="{17698A07-E2C4-4B2D-88DF-EF96D2454C05}">
      <dgm:prSet/>
      <dgm:spPr/>
      <dgm:t>
        <a:bodyPr/>
        <a:lstStyle/>
        <a:p>
          <a:r>
            <a:rPr lang="hr-HR" strike="noStrike" dirty="0"/>
            <a:t>Mjesto održavanja</a:t>
          </a:r>
        </a:p>
      </dgm:t>
    </dgm:pt>
    <dgm:pt modelId="{BDECF7A0-37F5-4FFB-8873-E755321FC9F3}" type="parTrans" cxnId="{772397A7-E58E-4604-89AF-072FDAD53F81}">
      <dgm:prSet/>
      <dgm:spPr/>
      <dgm:t>
        <a:bodyPr/>
        <a:lstStyle/>
        <a:p>
          <a:endParaRPr lang="hr-HR"/>
        </a:p>
      </dgm:t>
    </dgm:pt>
    <dgm:pt modelId="{188ED23B-54CE-47B0-9F44-42E8E073FAAE}" type="sibTrans" cxnId="{772397A7-E58E-4604-89AF-072FDAD53F81}">
      <dgm:prSet/>
      <dgm:spPr/>
      <dgm:t>
        <a:bodyPr/>
        <a:lstStyle/>
        <a:p>
          <a:endParaRPr lang="hr-HR"/>
        </a:p>
      </dgm:t>
    </dgm:pt>
    <dgm:pt modelId="{3B600C4D-DCD0-4C75-8898-ED349D1C9B05}">
      <dgm:prSet/>
      <dgm:spPr/>
      <dgm:t>
        <a:bodyPr/>
        <a:lstStyle/>
        <a:p>
          <a:r>
            <a:rPr lang="hr-HR" dirty="0"/>
            <a:t>jedna školska godina: Zagreb i Zadar</a:t>
          </a:r>
          <a:endParaRPr lang="hr-HR" strike="sngStrike" dirty="0"/>
        </a:p>
      </dgm:t>
    </dgm:pt>
    <dgm:pt modelId="{A531B4CD-0DA8-4EC5-BDEA-F9BB47920118}" type="parTrans" cxnId="{B67478B2-9AE7-4CFC-9F2B-F615B68F04EE}">
      <dgm:prSet/>
      <dgm:spPr/>
      <dgm:t>
        <a:bodyPr/>
        <a:lstStyle/>
        <a:p>
          <a:endParaRPr lang="hr-HR"/>
        </a:p>
      </dgm:t>
    </dgm:pt>
    <dgm:pt modelId="{54EDDCC0-3573-4C01-B985-32C0EC57CDA9}" type="sibTrans" cxnId="{B67478B2-9AE7-4CFC-9F2B-F615B68F04EE}">
      <dgm:prSet/>
      <dgm:spPr/>
      <dgm:t>
        <a:bodyPr/>
        <a:lstStyle/>
        <a:p>
          <a:endParaRPr lang="hr-HR"/>
        </a:p>
      </dgm:t>
    </dgm:pt>
    <dgm:pt modelId="{F0EBAB29-B20A-4B2B-9C16-FB784FCE3352}">
      <dgm:prSet/>
      <dgm:spPr/>
      <dgm:t>
        <a:bodyPr/>
        <a:lstStyle/>
        <a:p>
          <a:r>
            <a:rPr lang="hr-HR" dirty="0"/>
            <a:t>druga školska godina: Požega i Rijeka</a:t>
          </a:r>
        </a:p>
      </dgm:t>
    </dgm:pt>
    <dgm:pt modelId="{B8A8EB50-1094-42D6-852E-CB0FD3304CEA}" type="parTrans" cxnId="{778F3931-9BA5-402A-93AE-EFEDD1A7BB90}">
      <dgm:prSet/>
      <dgm:spPr/>
      <dgm:t>
        <a:bodyPr/>
        <a:lstStyle/>
        <a:p>
          <a:endParaRPr lang="hr-HR"/>
        </a:p>
      </dgm:t>
    </dgm:pt>
    <dgm:pt modelId="{74B1964A-A6F3-44E0-B1C8-0F3AA635FE5C}" type="sibTrans" cxnId="{778F3931-9BA5-402A-93AE-EFEDD1A7BB90}">
      <dgm:prSet/>
      <dgm:spPr/>
      <dgm:t>
        <a:bodyPr/>
        <a:lstStyle/>
        <a:p>
          <a:endParaRPr lang="hr-HR"/>
        </a:p>
      </dgm:t>
    </dgm:pt>
    <dgm:pt modelId="{5AD09CB9-C18C-45EB-98F9-4C02B8A4D1EF}" type="pres">
      <dgm:prSet presAssocID="{800775CB-7719-4EB8-BD51-22070728B2E6}" presName="Name0" presStyleCnt="0">
        <dgm:presLayoutVars>
          <dgm:dir/>
          <dgm:animLvl val="lvl"/>
          <dgm:resizeHandles val="exact"/>
        </dgm:presLayoutVars>
      </dgm:prSet>
      <dgm:spPr/>
    </dgm:pt>
    <dgm:pt modelId="{B92543E5-7A4B-4A15-8534-2822D34B11F8}" type="pres">
      <dgm:prSet presAssocID="{B76927E5-C5CA-41DE-8AD5-26889332E77B}" presName="composite" presStyleCnt="0"/>
      <dgm:spPr/>
    </dgm:pt>
    <dgm:pt modelId="{601B2E15-6B47-4ECF-BBC3-935DF6D813E0}" type="pres">
      <dgm:prSet presAssocID="{B76927E5-C5CA-41DE-8AD5-26889332E77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293096D-08D0-4374-A011-E88FD48BF0D8}" type="pres">
      <dgm:prSet presAssocID="{B76927E5-C5CA-41DE-8AD5-26889332E77B}" presName="desTx" presStyleLbl="alignAccFollowNode1" presStyleIdx="0" presStyleCnt="3">
        <dgm:presLayoutVars>
          <dgm:bulletEnabled val="1"/>
        </dgm:presLayoutVars>
      </dgm:prSet>
      <dgm:spPr/>
    </dgm:pt>
    <dgm:pt modelId="{8B0F260B-D80F-4567-85DA-6F028EF0C6C1}" type="pres">
      <dgm:prSet presAssocID="{CE770677-4A53-4749-A652-504A0631E06C}" presName="space" presStyleCnt="0"/>
      <dgm:spPr/>
    </dgm:pt>
    <dgm:pt modelId="{DC117FC8-0A44-45F0-9ED2-06E7CD7AA749}" type="pres">
      <dgm:prSet presAssocID="{83CF5900-CC58-4CDC-B721-F85023231C66}" presName="composite" presStyleCnt="0"/>
      <dgm:spPr/>
    </dgm:pt>
    <dgm:pt modelId="{C16AA85C-DA40-4BB0-8CE6-8FDE51593C4F}" type="pres">
      <dgm:prSet presAssocID="{83CF5900-CC58-4CDC-B721-F85023231C6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A61B829-4C98-4530-B8EF-189D6FCA192D}" type="pres">
      <dgm:prSet presAssocID="{83CF5900-CC58-4CDC-B721-F85023231C66}" presName="desTx" presStyleLbl="alignAccFollowNode1" presStyleIdx="1" presStyleCnt="3">
        <dgm:presLayoutVars>
          <dgm:bulletEnabled val="1"/>
        </dgm:presLayoutVars>
      </dgm:prSet>
      <dgm:spPr/>
    </dgm:pt>
    <dgm:pt modelId="{37FC377F-D8DB-4CE5-BBB7-01E6F08B15D3}" type="pres">
      <dgm:prSet presAssocID="{1521FBB9-11E3-4165-978F-404961368F30}" presName="space" presStyleCnt="0"/>
      <dgm:spPr/>
    </dgm:pt>
    <dgm:pt modelId="{87FA478E-26C0-48F5-9F08-F8447D4EFA9A}" type="pres">
      <dgm:prSet presAssocID="{17698A07-E2C4-4B2D-88DF-EF96D2454C05}" presName="composite" presStyleCnt="0"/>
      <dgm:spPr/>
    </dgm:pt>
    <dgm:pt modelId="{BFBD3E5F-36B8-4EAD-A9DB-C90273FD810D}" type="pres">
      <dgm:prSet presAssocID="{17698A07-E2C4-4B2D-88DF-EF96D2454C0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753188C-FF73-4850-928C-33B5B1DAF985}" type="pres">
      <dgm:prSet presAssocID="{17698A07-E2C4-4B2D-88DF-EF96D2454C0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D098E03-3511-4572-90F8-75C0DF5AD84E}" type="presOf" srcId="{F0EBAB29-B20A-4B2B-9C16-FB784FCE3352}" destId="{D753188C-FF73-4850-928C-33B5B1DAF985}" srcOrd="0" destOrd="1" presId="urn:microsoft.com/office/officeart/2005/8/layout/hList1"/>
    <dgm:cxn modelId="{54C9FF0F-41F4-435B-A427-375B32CD8006}" srcId="{83CF5900-CC58-4CDC-B721-F85023231C66}" destId="{1DE44588-105C-4DF4-8FB2-9135161D7E25}" srcOrd="0" destOrd="0" parTransId="{EF547BA0-599E-4369-9121-0904ACB39889}" sibTransId="{C935CEDC-3A52-4D1D-B71D-FC2E50AAE46A}"/>
    <dgm:cxn modelId="{0369B61E-75AA-4560-9D68-3BDF502CA705}" srcId="{83CF5900-CC58-4CDC-B721-F85023231C66}" destId="{4F6FE3EF-B7EC-4761-8BA0-E0C98C2C05F6}" srcOrd="1" destOrd="0" parTransId="{15A0AEDF-EFE9-4738-B585-3CD21FA0D712}" sibTransId="{B54E0C49-9338-4D1B-B9AC-71844C709CBE}"/>
    <dgm:cxn modelId="{778F3931-9BA5-402A-93AE-EFEDD1A7BB90}" srcId="{17698A07-E2C4-4B2D-88DF-EF96D2454C05}" destId="{F0EBAB29-B20A-4B2B-9C16-FB784FCE3352}" srcOrd="1" destOrd="0" parTransId="{B8A8EB50-1094-42D6-852E-CB0FD3304CEA}" sibTransId="{74B1964A-A6F3-44E0-B1C8-0F3AA635FE5C}"/>
    <dgm:cxn modelId="{C37FAB60-75A8-4749-81D2-7A16FFC6539C}" srcId="{800775CB-7719-4EB8-BD51-22070728B2E6}" destId="{B76927E5-C5CA-41DE-8AD5-26889332E77B}" srcOrd="0" destOrd="0" parTransId="{800D13B3-4BD1-4CB1-877A-B7E619CC9EB2}" sibTransId="{CE770677-4A53-4749-A652-504A0631E06C}"/>
    <dgm:cxn modelId="{4804094E-15BC-4B22-8854-36B7C56C5CFE}" type="presOf" srcId="{4F6FE3EF-B7EC-4761-8BA0-E0C98C2C05F6}" destId="{4A61B829-4C98-4530-B8EF-189D6FCA192D}" srcOrd="0" destOrd="1" presId="urn:microsoft.com/office/officeart/2005/8/layout/hList1"/>
    <dgm:cxn modelId="{7CD53F4F-3CF2-4D1B-A59B-F3C74BE96B1A}" type="presOf" srcId="{1DE44588-105C-4DF4-8FB2-9135161D7E25}" destId="{4A61B829-4C98-4530-B8EF-189D6FCA192D}" srcOrd="0" destOrd="0" presId="urn:microsoft.com/office/officeart/2005/8/layout/hList1"/>
    <dgm:cxn modelId="{C576626F-2A72-4522-822F-D98033C7D25A}" type="presOf" srcId="{B76927E5-C5CA-41DE-8AD5-26889332E77B}" destId="{601B2E15-6B47-4ECF-BBC3-935DF6D813E0}" srcOrd="0" destOrd="0" presId="urn:microsoft.com/office/officeart/2005/8/layout/hList1"/>
    <dgm:cxn modelId="{52D8667D-639B-47B6-AAF2-7D084CCC6157}" type="presOf" srcId="{83CF5900-CC58-4CDC-B721-F85023231C66}" destId="{C16AA85C-DA40-4BB0-8CE6-8FDE51593C4F}" srcOrd="0" destOrd="0" presId="urn:microsoft.com/office/officeart/2005/8/layout/hList1"/>
    <dgm:cxn modelId="{C6339F99-5951-4EC4-B575-AEEEC957D4FB}" type="presOf" srcId="{3B600C4D-DCD0-4C75-8898-ED349D1C9B05}" destId="{D753188C-FF73-4850-928C-33B5B1DAF985}" srcOrd="0" destOrd="0" presId="urn:microsoft.com/office/officeart/2005/8/layout/hList1"/>
    <dgm:cxn modelId="{772397A7-E58E-4604-89AF-072FDAD53F81}" srcId="{800775CB-7719-4EB8-BD51-22070728B2E6}" destId="{17698A07-E2C4-4B2D-88DF-EF96D2454C05}" srcOrd="2" destOrd="0" parTransId="{BDECF7A0-37F5-4FFB-8873-E755321FC9F3}" sibTransId="{188ED23B-54CE-47B0-9F44-42E8E073FAAE}"/>
    <dgm:cxn modelId="{09B3E6B1-4EF1-4B99-9871-070595D216F5}" type="presOf" srcId="{841B46E6-479F-4845-B429-300B3B2B481E}" destId="{4293096D-08D0-4374-A011-E88FD48BF0D8}" srcOrd="0" destOrd="0" presId="urn:microsoft.com/office/officeart/2005/8/layout/hList1"/>
    <dgm:cxn modelId="{B67478B2-9AE7-4CFC-9F2B-F615B68F04EE}" srcId="{17698A07-E2C4-4B2D-88DF-EF96D2454C05}" destId="{3B600C4D-DCD0-4C75-8898-ED349D1C9B05}" srcOrd="0" destOrd="0" parTransId="{A531B4CD-0DA8-4EC5-BDEA-F9BB47920118}" sibTransId="{54EDDCC0-3573-4C01-B985-32C0EC57CDA9}"/>
    <dgm:cxn modelId="{EC25A8CA-5EA2-40B4-8F59-ADFC8F1326FB}" type="presOf" srcId="{17698A07-E2C4-4B2D-88DF-EF96D2454C05}" destId="{BFBD3E5F-36B8-4EAD-A9DB-C90273FD810D}" srcOrd="0" destOrd="0" presId="urn:microsoft.com/office/officeart/2005/8/layout/hList1"/>
    <dgm:cxn modelId="{3C2459CB-1F3A-4B8B-90C5-D85F2006365F}" srcId="{B76927E5-C5CA-41DE-8AD5-26889332E77B}" destId="{841B46E6-479F-4845-B429-300B3B2B481E}" srcOrd="0" destOrd="0" parTransId="{13CC0D56-48F4-4074-812D-2A4106F2988A}" sibTransId="{6B0434DE-0867-4FCD-A281-D1DC4AF17329}"/>
    <dgm:cxn modelId="{6EAD1DD2-45B8-44E1-B7DE-D95FC4D0416C}" srcId="{B76927E5-C5CA-41DE-8AD5-26889332E77B}" destId="{A465AD11-1E05-4AA7-B357-832F6B249AB9}" srcOrd="1" destOrd="0" parTransId="{B5B69627-3F72-4556-995D-1DE4A7F09A43}" sibTransId="{E08CBFDF-FF4D-47C9-9270-C1D1BFC5707E}"/>
    <dgm:cxn modelId="{90973AD8-F7B1-431A-AC2A-F04323679B91}" type="presOf" srcId="{A465AD11-1E05-4AA7-B357-832F6B249AB9}" destId="{4293096D-08D0-4374-A011-E88FD48BF0D8}" srcOrd="0" destOrd="1" presId="urn:microsoft.com/office/officeart/2005/8/layout/hList1"/>
    <dgm:cxn modelId="{11A0CDDF-1473-4697-BAE8-905A29F4EAC7}" type="presOf" srcId="{800775CB-7719-4EB8-BD51-22070728B2E6}" destId="{5AD09CB9-C18C-45EB-98F9-4C02B8A4D1EF}" srcOrd="0" destOrd="0" presId="urn:microsoft.com/office/officeart/2005/8/layout/hList1"/>
    <dgm:cxn modelId="{13AAC2E6-2D66-4157-BBF2-BC37D482A782}" srcId="{800775CB-7719-4EB8-BD51-22070728B2E6}" destId="{83CF5900-CC58-4CDC-B721-F85023231C66}" srcOrd="1" destOrd="0" parTransId="{62EC89B5-2728-4D01-99A2-3476F720399D}" sibTransId="{1521FBB9-11E3-4165-978F-404961368F30}"/>
    <dgm:cxn modelId="{EFC84B31-13D0-4ED2-8F72-41FA75DB861C}" type="presParOf" srcId="{5AD09CB9-C18C-45EB-98F9-4C02B8A4D1EF}" destId="{B92543E5-7A4B-4A15-8534-2822D34B11F8}" srcOrd="0" destOrd="0" presId="urn:microsoft.com/office/officeart/2005/8/layout/hList1"/>
    <dgm:cxn modelId="{9B66799E-8F11-4939-A562-7F6C024AF058}" type="presParOf" srcId="{B92543E5-7A4B-4A15-8534-2822D34B11F8}" destId="{601B2E15-6B47-4ECF-BBC3-935DF6D813E0}" srcOrd="0" destOrd="0" presId="urn:microsoft.com/office/officeart/2005/8/layout/hList1"/>
    <dgm:cxn modelId="{9F9AC4EA-DE16-4639-AE9D-A70BCC25D421}" type="presParOf" srcId="{B92543E5-7A4B-4A15-8534-2822D34B11F8}" destId="{4293096D-08D0-4374-A011-E88FD48BF0D8}" srcOrd="1" destOrd="0" presId="urn:microsoft.com/office/officeart/2005/8/layout/hList1"/>
    <dgm:cxn modelId="{E2D9E509-BFC2-4476-B6B5-C1ABE6937519}" type="presParOf" srcId="{5AD09CB9-C18C-45EB-98F9-4C02B8A4D1EF}" destId="{8B0F260B-D80F-4567-85DA-6F028EF0C6C1}" srcOrd="1" destOrd="0" presId="urn:microsoft.com/office/officeart/2005/8/layout/hList1"/>
    <dgm:cxn modelId="{F4078C90-570D-4D43-B0AC-3EB9F304A74D}" type="presParOf" srcId="{5AD09CB9-C18C-45EB-98F9-4C02B8A4D1EF}" destId="{DC117FC8-0A44-45F0-9ED2-06E7CD7AA749}" srcOrd="2" destOrd="0" presId="urn:microsoft.com/office/officeart/2005/8/layout/hList1"/>
    <dgm:cxn modelId="{9E8CFBD4-F3AE-4A88-95E2-1F99BC403210}" type="presParOf" srcId="{DC117FC8-0A44-45F0-9ED2-06E7CD7AA749}" destId="{C16AA85C-DA40-4BB0-8CE6-8FDE51593C4F}" srcOrd="0" destOrd="0" presId="urn:microsoft.com/office/officeart/2005/8/layout/hList1"/>
    <dgm:cxn modelId="{375CA0DA-575A-43D2-8D2F-F38DDA9B3621}" type="presParOf" srcId="{DC117FC8-0A44-45F0-9ED2-06E7CD7AA749}" destId="{4A61B829-4C98-4530-B8EF-189D6FCA192D}" srcOrd="1" destOrd="0" presId="urn:microsoft.com/office/officeart/2005/8/layout/hList1"/>
    <dgm:cxn modelId="{5BD7B119-EAFB-44C2-AF67-81B4DD0AF743}" type="presParOf" srcId="{5AD09CB9-C18C-45EB-98F9-4C02B8A4D1EF}" destId="{37FC377F-D8DB-4CE5-BBB7-01E6F08B15D3}" srcOrd="3" destOrd="0" presId="urn:microsoft.com/office/officeart/2005/8/layout/hList1"/>
    <dgm:cxn modelId="{1A3E16AA-853A-46FA-96A5-FD3673E280E6}" type="presParOf" srcId="{5AD09CB9-C18C-45EB-98F9-4C02B8A4D1EF}" destId="{87FA478E-26C0-48F5-9F08-F8447D4EFA9A}" srcOrd="4" destOrd="0" presId="urn:microsoft.com/office/officeart/2005/8/layout/hList1"/>
    <dgm:cxn modelId="{3928C989-634D-4897-AED9-379E4FB9084F}" type="presParOf" srcId="{87FA478E-26C0-48F5-9F08-F8447D4EFA9A}" destId="{BFBD3E5F-36B8-4EAD-A9DB-C90273FD810D}" srcOrd="0" destOrd="0" presId="urn:microsoft.com/office/officeart/2005/8/layout/hList1"/>
    <dgm:cxn modelId="{24F50E5D-8BA9-4188-830D-4112C155BD45}" type="presParOf" srcId="{87FA478E-26C0-48F5-9F08-F8447D4EFA9A}" destId="{D753188C-FF73-4850-928C-33B5B1DAF9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A28F5-3F86-453E-98B2-44E314D13360}">
      <dsp:nvSpPr>
        <dsp:cNvPr id="0" name=""/>
        <dsp:cNvSpPr/>
      </dsp:nvSpPr>
      <dsp:spPr>
        <a:xfrm>
          <a:off x="-6515235" y="-997209"/>
          <a:ext cx="7760755" cy="7760755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91CB1-1198-4B3C-8F82-CA9D10A12CB3}">
      <dsp:nvSpPr>
        <dsp:cNvPr id="0" name=""/>
        <dsp:cNvSpPr/>
      </dsp:nvSpPr>
      <dsp:spPr>
        <a:xfrm>
          <a:off x="404508" y="262137"/>
          <a:ext cx="8810556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opisati karakteristike pojedinog razdoblja povijesti spasenja i njihovu međusobnu povezanost, te preispitati vlastiti život u svjetlu povijesti spasenja</a:t>
          </a:r>
        </a:p>
      </dsp:txBody>
      <dsp:txXfrm>
        <a:off x="404508" y="262137"/>
        <a:ext cx="8810556" cy="524044"/>
      </dsp:txXfrm>
    </dsp:sp>
    <dsp:sp modelId="{681D25A8-D50B-4665-8466-96F676B38A20}">
      <dsp:nvSpPr>
        <dsp:cNvPr id="0" name=""/>
        <dsp:cNvSpPr/>
      </dsp:nvSpPr>
      <dsp:spPr>
        <a:xfrm>
          <a:off x="76980" y="196632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FA962-517D-4E49-9E74-349723394BC8}">
      <dsp:nvSpPr>
        <dsp:cNvPr id="0" name=""/>
        <dsp:cNvSpPr/>
      </dsp:nvSpPr>
      <dsp:spPr>
        <a:xfrm>
          <a:off x="879077" y="1048665"/>
          <a:ext cx="8335987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razumjeti sakramente kao »simboličkih čina«, ostvarenih u obrednome uzbiljenju Kristova otajstva</a:t>
          </a:r>
          <a:endParaRPr lang="hr-HR" sz="1600" kern="1200" dirty="0"/>
        </a:p>
      </dsp:txBody>
      <dsp:txXfrm>
        <a:off x="879077" y="1048665"/>
        <a:ext cx="8335987" cy="524044"/>
      </dsp:txXfrm>
    </dsp:sp>
    <dsp:sp modelId="{62F026A9-CF81-4BC9-A317-AF2180C05087}">
      <dsp:nvSpPr>
        <dsp:cNvPr id="0" name=""/>
        <dsp:cNvSpPr/>
      </dsp:nvSpPr>
      <dsp:spPr>
        <a:xfrm>
          <a:off x="551550" y="98316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831A8-20A9-4975-B568-C76D758B5712}">
      <dsp:nvSpPr>
        <dsp:cNvPr id="0" name=""/>
        <dsp:cNvSpPr/>
      </dsp:nvSpPr>
      <dsp:spPr>
        <a:xfrm>
          <a:off x="1139139" y="1834617"/>
          <a:ext cx="8075925" cy="5240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upoznati nove spoznaje za molitvenu praksu, napose metodu lectio divina</a:t>
          </a:r>
          <a:endParaRPr lang="hr-HR" sz="1600" kern="1200" dirty="0"/>
        </a:p>
      </dsp:txBody>
      <dsp:txXfrm>
        <a:off x="1139139" y="1834617"/>
        <a:ext cx="8075925" cy="524044"/>
      </dsp:txXfrm>
    </dsp:sp>
    <dsp:sp modelId="{CF98A362-5C45-406F-8CF8-2E9D3B57151A}">
      <dsp:nvSpPr>
        <dsp:cNvPr id="0" name=""/>
        <dsp:cNvSpPr/>
      </dsp:nvSpPr>
      <dsp:spPr>
        <a:xfrm>
          <a:off x="811611" y="1769111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9D42FB-781B-44DC-94F7-2AF82CF774E9}">
      <dsp:nvSpPr>
        <dsp:cNvPr id="0" name=""/>
        <dsp:cNvSpPr/>
      </dsp:nvSpPr>
      <dsp:spPr>
        <a:xfrm>
          <a:off x="1222174" y="2621145"/>
          <a:ext cx="7992890" cy="5240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definirati osnovno biblijsko i teološko shvaćanje čovjeka i smisla njegova života kao okvirni odgovor na današnje izazove</a:t>
          </a:r>
          <a:endParaRPr lang="hr-HR" sz="1600" kern="1200" dirty="0"/>
        </a:p>
      </dsp:txBody>
      <dsp:txXfrm>
        <a:off x="1222174" y="2621145"/>
        <a:ext cx="7992890" cy="524044"/>
      </dsp:txXfrm>
    </dsp:sp>
    <dsp:sp modelId="{EB5CD87A-0527-49F1-837C-6C64E3A72A83}">
      <dsp:nvSpPr>
        <dsp:cNvPr id="0" name=""/>
        <dsp:cNvSpPr/>
      </dsp:nvSpPr>
      <dsp:spPr>
        <a:xfrm>
          <a:off x="894647" y="255564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0A627-E015-4412-BF78-D279F6DF40E5}">
      <dsp:nvSpPr>
        <dsp:cNvPr id="0" name=""/>
        <dsp:cNvSpPr/>
      </dsp:nvSpPr>
      <dsp:spPr>
        <a:xfrm>
          <a:off x="1139139" y="3407673"/>
          <a:ext cx="8075925" cy="5240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definirati osnovne pojmove i kronologiju povijesti crkve i školstva koje se razvijalo pod njenim okriljem</a:t>
          </a:r>
          <a:endParaRPr lang="hr-HR" sz="1600" kern="1200" dirty="0"/>
        </a:p>
      </dsp:txBody>
      <dsp:txXfrm>
        <a:off x="1139139" y="3407673"/>
        <a:ext cx="8075925" cy="524044"/>
      </dsp:txXfrm>
    </dsp:sp>
    <dsp:sp modelId="{B084EF8E-DB5A-449E-9098-D4F8721C6D6B}">
      <dsp:nvSpPr>
        <dsp:cNvPr id="0" name=""/>
        <dsp:cNvSpPr/>
      </dsp:nvSpPr>
      <dsp:spPr>
        <a:xfrm>
          <a:off x="811611" y="334216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16560-9136-4E24-AC33-165922B81D06}">
      <dsp:nvSpPr>
        <dsp:cNvPr id="0" name=""/>
        <dsp:cNvSpPr/>
      </dsp:nvSpPr>
      <dsp:spPr>
        <a:xfrm>
          <a:off x="879077" y="4193625"/>
          <a:ext cx="8335987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objasniti važnost predaje u katoličkoj crkvi za formiranje crkvenog nauka</a:t>
          </a:r>
          <a:endParaRPr lang="hr-HR" sz="1600" kern="1200" dirty="0"/>
        </a:p>
      </dsp:txBody>
      <dsp:txXfrm>
        <a:off x="879077" y="4193625"/>
        <a:ext cx="8335987" cy="524044"/>
      </dsp:txXfrm>
    </dsp:sp>
    <dsp:sp modelId="{ED18A07D-E71D-4305-BB08-E6600C7EE617}">
      <dsp:nvSpPr>
        <dsp:cNvPr id="0" name=""/>
        <dsp:cNvSpPr/>
      </dsp:nvSpPr>
      <dsp:spPr>
        <a:xfrm>
          <a:off x="551550" y="4128119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BAED5D-3BC8-4F07-9E69-36ED75B454D3}">
      <dsp:nvSpPr>
        <dsp:cNvPr id="0" name=""/>
        <dsp:cNvSpPr/>
      </dsp:nvSpPr>
      <dsp:spPr>
        <a:xfrm>
          <a:off x="404508" y="4980153"/>
          <a:ext cx="8810556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razlikovati različite duhovno-povijesne korijene suvremene europske kulture i baštine</a:t>
          </a:r>
          <a:endParaRPr lang="hr-HR" sz="1600" kern="1200" dirty="0"/>
        </a:p>
      </dsp:txBody>
      <dsp:txXfrm>
        <a:off x="404508" y="4980153"/>
        <a:ext cx="8810556" cy="524044"/>
      </dsp:txXfrm>
    </dsp:sp>
    <dsp:sp modelId="{074FEAB2-35BE-4F24-B70A-6EE607FE177F}">
      <dsp:nvSpPr>
        <dsp:cNvPr id="0" name=""/>
        <dsp:cNvSpPr/>
      </dsp:nvSpPr>
      <dsp:spPr>
        <a:xfrm>
          <a:off x="76980" y="491464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A28F5-3F86-453E-98B2-44E314D13360}">
      <dsp:nvSpPr>
        <dsp:cNvPr id="0" name=""/>
        <dsp:cNvSpPr/>
      </dsp:nvSpPr>
      <dsp:spPr>
        <a:xfrm>
          <a:off x="-6515235" y="-997209"/>
          <a:ext cx="7760755" cy="7760755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91CB1-1198-4B3C-8F82-CA9D10A12CB3}">
      <dsp:nvSpPr>
        <dsp:cNvPr id="0" name=""/>
        <dsp:cNvSpPr/>
      </dsp:nvSpPr>
      <dsp:spPr>
        <a:xfrm>
          <a:off x="404508" y="262137"/>
          <a:ext cx="8810556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prepoznati doprinos kršćanstva europskoj znanstvenoj, kulturnoj i umjetničkoj baštini</a:t>
          </a:r>
          <a:endParaRPr lang="hr-HR" sz="1600" kern="1200" dirty="0"/>
        </a:p>
      </dsp:txBody>
      <dsp:txXfrm>
        <a:off x="404508" y="262137"/>
        <a:ext cx="8810556" cy="524044"/>
      </dsp:txXfrm>
    </dsp:sp>
    <dsp:sp modelId="{681D25A8-D50B-4665-8466-96F676B38A20}">
      <dsp:nvSpPr>
        <dsp:cNvPr id="0" name=""/>
        <dsp:cNvSpPr/>
      </dsp:nvSpPr>
      <dsp:spPr>
        <a:xfrm>
          <a:off x="76980" y="196632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409A4-CAD3-4792-8C7E-EA8C6517148D}">
      <dsp:nvSpPr>
        <dsp:cNvPr id="0" name=""/>
        <dsp:cNvSpPr/>
      </dsp:nvSpPr>
      <dsp:spPr>
        <a:xfrm>
          <a:off x="879077" y="1048665"/>
          <a:ext cx="8335987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valorizirati suvremene trendove u odgoju i obrazovanju obzirom na doprinos različitih tradicija u okrilju Europe</a:t>
          </a:r>
          <a:endParaRPr lang="hr-HR" sz="1600" kern="1200" dirty="0"/>
        </a:p>
      </dsp:txBody>
      <dsp:txXfrm>
        <a:off x="879077" y="1048665"/>
        <a:ext cx="8335987" cy="524044"/>
      </dsp:txXfrm>
    </dsp:sp>
    <dsp:sp modelId="{0D72A074-D068-41D5-987B-31DEEA9B5CE4}">
      <dsp:nvSpPr>
        <dsp:cNvPr id="0" name=""/>
        <dsp:cNvSpPr/>
      </dsp:nvSpPr>
      <dsp:spPr>
        <a:xfrm>
          <a:off x="551550" y="98316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EB487-3615-4242-A00E-3BE7A7816002}">
      <dsp:nvSpPr>
        <dsp:cNvPr id="0" name=""/>
        <dsp:cNvSpPr/>
      </dsp:nvSpPr>
      <dsp:spPr>
        <a:xfrm>
          <a:off x="1139139" y="1834617"/>
          <a:ext cx="8075925" cy="5240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definirati pojmove „(nova) evangelizacija“ i „misija“ u povijesno-teološkoj perspektivi i prema službenim dokumentima katoličke crkve</a:t>
          </a:r>
          <a:endParaRPr lang="hr-HR" sz="1600" kern="1200" dirty="0"/>
        </a:p>
      </dsp:txBody>
      <dsp:txXfrm>
        <a:off x="1139139" y="1834617"/>
        <a:ext cx="8075925" cy="524044"/>
      </dsp:txXfrm>
    </dsp:sp>
    <dsp:sp modelId="{08F18F30-8AFB-4B8C-9153-2D800637EF67}">
      <dsp:nvSpPr>
        <dsp:cNvPr id="0" name=""/>
        <dsp:cNvSpPr/>
      </dsp:nvSpPr>
      <dsp:spPr>
        <a:xfrm>
          <a:off x="811611" y="1769111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5023B-08BC-4042-8DAC-34889BF5A1C3}">
      <dsp:nvSpPr>
        <dsp:cNvPr id="0" name=""/>
        <dsp:cNvSpPr/>
      </dsp:nvSpPr>
      <dsp:spPr>
        <a:xfrm>
          <a:off x="1222174" y="2621145"/>
          <a:ext cx="7992890" cy="5240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definirati različite dimenzije evangelizacije, te prepoznati evangelizacijske i misijske izazove Crkve u Hrvatskoj</a:t>
          </a:r>
          <a:endParaRPr lang="hr-HR" sz="1600" kern="1200" dirty="0"/>
        </a:p>
      </dsp:txBody>
      <dsp:txXfrm>
        <a:off x="1222174" y="2621145"/>
        <a:ext cx="7992890" cy="524044"/>
      </dsp:txXfrm>
    </dsp:sp>
    <dsp:sp modelId="{8BDA1022-63FC-4C1E-AE71-AEDB3FEABB10}">
      <dsp:nvSpPr>
        <dsp:cNvPr id="0" name=""/>
        <dsp:cNvSpPr/>
      </dsp:nvSpPr>
      <dsp:spPr>
        <a:xfrm>
          <a:off x="894647" y="255564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13465-F391-40AE-8C3D-9036521A49E1}">
      <dsp:nvSpPr>
        <dsp:cNvPr id="0" name=""/>
        <dsp:cNvSpPr/>
      </dsp:nvSpPr>
      <dsp:spPr>
        <a:xfrm>
          <a:off x="1139139" y="3407673"/>
          <a:ext cx="8075925" cy="5240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sintetizirati vjeru i nauk Crkve o čovjekovu tijelu i seksualnosti</a:t>
          </a:r>
          <a:endParaRPr lang="hr-HR" sz="1600" kern="1200" dirty="0"/>
        </a:p>
      </dsp:txBody>
      <dsp:txXfrm>
        <a:off x="1139139" y="3407673"/>
        <a:ext cx="8075925" cy="524044"/>
      </dsp:txXfrm>
    </dsp:sp>
    <dsp:sp modelId="{01DB4170-6516-4AAB-94C2-1735AB8BD2F2}">
      <dsp:nvSpPr>
        <dsp:cNvPr id="0" name=""/>
        <dsp:cNvSpPr/>
      </dsp:nvSpPr>
      <dsp:spPr>
        <a:xfrm>
          <a:off x="811611" y="334216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D36D0-64C0-4DE2-82C3-E1F8AF6D709F}">
      <dsp:nvSpPr>
        <dsp:cNvPr id="0" name=""/>
        <dsp:cNvSpPr/>
      </dsp:nvSpPr>
      <dsp:spPr>
        <a:xfrm>
          <a:off x="879077" y="4193625"/>
          <a:ext cx="8335987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analizirati fenomen religioznosti i religije, te opisati osnovne elemente religije</a:t>
          </a:r>
          <a:endParaRPr lang="hr-HR" sz="1600" kern="1200" dirty="0"/>
        </a:p>
      </dsp:txBody>
      <dsp:txXfrm>
        <a:off x="879077" y="4193625"/>
        <a:ext cx="8335987" cy="524044"/>
      </dsp:txXfrm>
    </dsp:sp>
    <dsp:sp modelId="{BC6C4B69-1E3E-42DC-8BA8-CF2F32115315}">
      <dsp:nvSpPr>
        <dsp:cNvPr id="0" name=""/>
        <dsp:cNvSpPr/>
      </dsp:nvSpPr>
      <dsp:spPr>
        <a:xfrm>
          <a:off x="551550" y="4128119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241B9-B3C0-448F-AB91-F60AFEC0422D}">
      <dsp:nvSpPr>
        <dsp:cNvPr id="0" name=""/>
        <dsp:cNvSpPr/>
      </dsp:nvSpPr>
      <dsp:spPr>
        <a:xfrm>
          <a:off x="404508" y="4980153"/>
          <a:ext cx="8810556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kritički vrjednovati religijski pluralizam i suvremene religijske fenomene (new age, reinkarnacija, joga…)</a:t>
          </a:r>
          <a:endParaRPr lang="hr-HR" sz="1600" kern="1200" dirty="0"/>
        </a:p>
      </dsp:txBody>
      <dsp:txXfrm>
        <a:off x="404508" y="4980153"/>
        <a:ext cx="8810556" cy="524044"/>
      </dsp:txXfrm>
    </dsp:sp>
    <dsp:sp modelId="{DAE4E171-B98C-4F11-AAFD-4E90908DA915}">
      <dsp:nvSpPr>
        <dsp:cNvPr id="0" name=""/>
        <dsp:cNvSpPr/>
      </dsp:nvSpPr>
      <dsp:spPr>
        <a:xfrm>
          <a:off x="76980" y="491464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A28F5-3F86-453E-98B2-44E314D13360}">
      <dsp:nvSpPr>
        <dsp:cNvPr id="0" name=""/>
        <dsp:cNvSpPr/>
      </dsp:nvSpPr>
      <dsp:spPr>
        <a:xfrm>
          <a:off x="-6515235" y="-997209"/>
          <a:ext cx="7760755" cy="7760755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91CB1-1198-4B3C-8F82-CA9D10A12CB3}">
      <dsp:nvSpPr>
        <dsp:cNvPr id="0" name=""/>
        <dsp:cNvSpPr/>
      </dsp:nvSpPr>
      <dsp:spPr>
        <a:xfrm>
          <a:off x="404508" y="262137"/>
          <a:ext cx="8810556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objasniti značenje socijalne dimenzije vjere</a:t>
          </a:r>
          <a:endParaRPr lang="hr-HR" sz="1600" kern="1200" dirty="0"/>
        </a:p>
      </dsp:txBody>
      <dsp:txXfrm>
        <a:off x="404508" y="262137"/>
        <a:ext cx="8810556" cy="524044"/>
      </dsp:txXfrm>
    </dsp:sp>
    <dsp:sp modelId="{681D25A8-D50B-4665-8466-96F676B38A20}">
      <dsp:nvSpPr>
        <dsp:cNvPr id="0" name=""/>
        <dsp:cNvSpPr/>
      </dsp:nvSpPr>
      <dsp:spPr>
        <a:xfrm>
          <a:off x="76980" y="196632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D0E7F-0EDB-43D3-ABC1-4D5DC473E966}">
      <dsp:nvSpPr>
        <dsp:cNvPr id="0" name=""/>
        <dsp:cNvSpPr/>
      </dsp:nvSpPr>
      <dsp:spPr>
        <a:xfrm>
          <a:off x="879077" y="1048665"/>
          <a:ext cx="8335987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povezati načela Socijalnog nauka Crkve s izabranim socijalnim dokumentima Crkve</a:t>
          </a:r>
          <a:endParaRPr lang="hr-HR" sz="1600" kern="1200" dirty="0"/>
        </a:p>
      </dsp:txBody>
      <dsp:txXfrm>
        <a:off x="879077" y="1048665"/>
        <a:ext cx="8335987" cy="524044"/>
      </dsp:txXfrm>
    </dsp:sp>
    <dsp:sp modelId="{7B07098C-C16A-4B21-9C03-7FF1F52CDF4F}">
      <dsp:nvSpPr>
        <dsp:cNvPr id="0" name=""/>
        <dsp:cNvSpPr/>
      </dsp:nvSpPr>
      <dsp:spPr>
        <a:xfrm>
          <a:off x="551550" y="98316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336E5-8C5B-45B7-B273-C13881A7A5FD}">
      <dsp:nvSpPr>
        <dsp:cNvPr id="0" name=""/>
        <dsp:cNvSpPr/>
      </dsp:nvSpPr>
      <dsp:spPr>
        <a:xfrm>
          <a:off x="1139139" y="1834617"/>
          <a:ext cx="8075925" cy="5240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integrirati načela Socijalnog nauka Crkve u područje individualne i socijalne etike</a:t>
          </a:r>
          <a:endParaRPr lang="hr-HR" sz="1600" kern="1200" dirty="0"/>
        </a:p>
      </dsp:txBody>
      <dsp:txXfrm>
        <a:off x="1139139" y="1834617"/>
        <a:ext cx="8075925" cy="524044"/>
      </dsp:txXfrm>
    </dsp:sp>
    <dsp:sp modelId="{12898E90-E81F-41A7-80FC-F422CC7DD1A8}">
      <dsp:nvSpPr>
        <dsp:cNvPr id="0" name=""/>
        <dsp:cNvSpPr/>
      </dsp:nvSpPr>
      <dsp:spPr>
        <a:xfrm>
          <a:off x="811611" y="1769111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05B9B-3CC9-4810-830C-A3A9FE43CC30}">
      <dsp:nvSpPr>
        <dsp:cNvPr id="0" name=""/>
        <dsp:cNvSpPr/>
      </dsp:nvSpPr>
      <dsp:spPr>
        <a:xfrm>
          <a:off x="1222174" y="2621145"/>
          <a:ext cx="7992890" cy="5240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predstaviti razne definicije bioetike u interdisciplinarnoj perspektivi</a:t>
          </a:r>
          <a:endParaRPr lang="hr-HR" sz="1600" kern="1200" dirty="0"/>
        </a:p>
      </dsp:txBody>
      <dsp:txXfrm>
        <a:off x="1222174" y="2621145"/>
        <a:ext cx="7992890" cy="524044"/>
      </dsp:txXfrm>
    </dsp:sp>
    <dsp:sp modelId="{89E363BA-6C8F-4EA5-822F-31FD99386558}">
      <dsp:nvSpPr>
        <dsp:cNvPr id="0" name=""/>
        <dsp:cNvSpPr/>
      </dsp:nvSpPr>
      <dsp:spPr>
        <a:xfrm>
          <a:off x="894647" y="2555640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519E9-FED1-4229-83CD-20AF673FBDF2}">
      <dsp:nvSpPr>
        <dsp:cNvPr id="0" name=""/>
        <dsp:cNvSpPr/>
      </dsp:nvSpPr>
      <dsp:spPr>
        <a:xfrm>
          <a:off x="1139139" y="3407673"/>
          <a:ext cx="8075925" cy="5240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analizirati glavne etičko-kulturne izazove u primjeni suvremenih tehnologija</a:t>
          </a:r>
          <a:endParaRPr lang="hr-HR" sz="1600" kern="1200" dirty="0"/>
        </a:p>
      </dsp:txBody>
      <dsp:txXfrm>
        <a:off x="1139139" y="3407673"/>
        <a:ext cx="8075925" cy="524044"/>
      </dsp:txXfrm>
    </dsp:sp>
    <dsp:sp modelId="{A7A2435F-7161-4F0A-8A50-F60C009C2041}">
      <dsp:nvSpPr>
        <dsp:cNvPr id="0" name=""/>
        <dsp:cNvSpPr/>
      </dsp:nvSpPr>
      <dsp:spPr>
        <a:xfrm>
          <a:off x="811611" y="334216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F6565-71B2-47F4-AD14-1C520FBA820B}">
      <dsp:nvSpPr>
        <dsp:cNvPr id="0" name=""/>
        <dsp:cNvSpPr/>
      </dsp:nvSpPr>
      <dsp:spPr>
        <a:xfrm>
          <a:off x="879077" y="4193625"/>
          <a:ext cx="8335987" cy="5240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razlikovati različite oblike doživljaja osobnog poziva</a:t>
          </a:r>
          <a:endParaRPr lang="hr-HR" sz="1600" kern="1200" dirty="0"/>
        </a:p>
      </dsp:txBody>
      <dsp:txXfrm>
        <a:off x="879077" y="4193625"/>
        <a:ext cx="8335987" cy="524044"/>
      </dsp:txXfrm>
    </dsp:sp>
    <dsp:sp modelId="{EE3C3199-08BE-4277-AD48-25F1602A6A48}">
      <dsp:nvSpPr>
        <dsp:cNvPr id="0" name=""/>
        <dsp:cNvSpPr/>
      </dsp:nvSpPr>
      <dsp:spPr>
        <a:xfrm>
          <a:off x="551550" y="4128119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879D3-226E-41EF-A381-71104C443902}">
      <dsp:nvSpPr>
        <dsp:cNvPr id="0" name=""/>
        <dsp:cNvSpPr/>
      </dsp:nvSpPr>
      <dsp:spPr>
        <a:xfrm>
          <a:off x="404508" y="4980153"/>
          <a:ext cx="8810556" cy="5240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96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razlikovati krize u životu vjernika</a:t>
          </a:r>
          <a:endParaRPr lang="hr-HR" sz="1600" kern="1200" dirty="0"/>
        </a:p>
      </dsp:txBody>
      <dsp:txXfrm>
        <a:off x="404508" y="4980153"/>
        <a:ext cx="8810556" cy="524044"/>
      </dsp:txXfrm>
    </dsp:sp>
    <dsp:sp modelId="{090A8FD6-25CA-4C16-AFD6-7AC234087458}">
      <dsp:nvSpPr>
        <dsp:cNvPr id="0" name=""/>
        <dsp:cNvSpPr/>
      </dsp:nvSpPr>
      <dsp:spPr>
        <a:xfrm>
          <a:off x="76980" y="4914648"/>
          <a:ext cx="655055" cy="65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A28F5-3F86-453E-98B2-44E314D13360}">
      <dsp:nvSpPr>
        <dsp:cNvPr id="0" name=""/>
        <dsp:cNvSpPr/>
      </dsp:nvSpPr>
      <dsp:spPr>
        <a:xfrm>
          <a:off x="-6520327" y="-997209"/>
          <a:ext cx="7760755" cy="7760755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91CB1-1198-4B3C-8F82-CA9D10A12CB3}">
      <dsp:nvSpPr>
        <dsp:cNvPr id="0" name=""/>
        <dsp:cNvSpPr/>
      </dsp:nvSpPr>
      <dsp:spPr>
        <a:xfrm>
          <a:off x="649098" y="443315"/>
          <a:ext cx="8560874" cy="8870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130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objasniti pojam sigurnog okruženja i dobrobiti odrastanja te poštivanje osobnih granica.</a:t>
          </a:r>
          <a:endParaRPr lang="hr-HR" sz="1700" kern="1200" dirty="0"/>
        </a:p>
      </dsp:txBody>
      <dsp:txXfrm>
        <a:off x="649098" y="443315"/>
        <a:ext cx="8560874" cy="887093"/>
      </dsp:txXfrm>
    </dsp:sp>
    <dsp:sp modelId="{681D25A8-D50B-4665-8466-96F676B38A20}">
      <dsp:nvSpPr>
        <dsp:cNvPr id="0" name=""/>
        <dsp:cNvSpPr/>
      </dsp:nvSpPr>
      <dsp:spPr>
        <a:xfrm>
          <a:off x="94665" y="332429"/>
          <a:ext cx="1108866" cy="11088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23026-4306-4DC7-908D-7C111CD9D104}">
      <dsp:nvSpPr>
        <dsp:cNvPr id="0" name=""/>
        <dsp:cNvSpPr/>
      </dsp:nvSpPr>
      <dsp:spPr>
        <a:xfrm>
          <a:off x="1157689" y="1774186"/>
          <a:ext cx="8052283" cy="8870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130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definirati zlostavljanje i zanemarivanje maloljetnika</a:t>
          </a:r>
          <a:endParaRPr lang="hr-HR" sz="1700" kern="1200" dirty="0"/>
        </a:p>
      </dsp:txBody>
      <dsp:txXfrm>
        <a:off x="1157689" y="1774186"/>
        <a:ext cx="8052283" cy="887093"/>
      </dsp:txXfrm>
    </dsp:sp>
    <dsp:sp modelId="{1126A31E-7E4F-4DF0-A8AA-0B4A9D677879}">
      <dsp:nvSpPr>
        <dsp:cNvPr id="0" name=""/>
        <dsp:cNvSpPr/>
      </dsp:nvSpPr>
      <dsp:spPr>
        <a:xfrm>
          <a:off x="603255" y="1663299"/>
          <a:ext cx="1108866" cy="11088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515B2-D369-4837-9246-9EA92ED9E097}">
      <dsp:nvSpPr>
        <dsp:cNvPr id="0" name=""/>
        <dsp:cNvSpPr/>
      </dsp:nvSpPr>
      <dsp:spPr>
        <a:xfrm>
          <a:off x="1157689" y="3105056"/>
          <a:ext cx="8052283" cy="8870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130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razumjeti sadašnju crkvenu i društvenu praksu očitavajući znakove vremena na temelju Evanđelja, da bi se moglo doprinijeti poboljšanoj crkvenoj praksi</a:t>
          </a:r>
          <a:endParaRPr lang="hr-HR" sz="1700" kern="1200" dirty="0"/>
        </a:p>
      </dsp:txBody>
      <dsp:txXfrm>
        <a:off x="1157689" y="3105056"/>
        <a:ext cx="8052283" cy="887093"/>
      </dsp:txXfrm>
    </dsp:sp>
    <dsp:sp modelId="{9EFB200A-99B0-42EC-8F7C-213FC12FB93A}">
      <dsp:nvSpPr>
        <dsp:cNvPr id="0" name=""/>
        <dsp:cNvSpPr/>
      </dsp:nvSpPr>
      <dsp:spPr>
        <a:xfrm>
          <a:off x="603255" y="2994169"/>
          <a:ext cx="1108866" cy="11088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70CE9-60EB-4008-B609-6D65280C4A13}">
      <dsp:nvSpPr>
        <dsp:cNvPr id="0" name=""/>
        <dsp:cNvSpPr/>
      </dsp:nvSpPr>
      <dsp:spPr>
        <a:xfrm>
          <a:off x="649098" y="4435926"/>
          <a:ext cx="8560874" cy="8870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130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kern="1200"/>
            <a:t>pokazati iskustvom i svjedočenjem te posredstvom crkvenih službi i posredovanja, kao što su diakonija, koinonija, martirija i liturgija, i to „ad extra“ i „ad intra“ kvalitetniju crkvenu i društvenu praksu u školskom ambijentu.</a:t>
          </a:r>
          <a:endParaRPr lang="hr-HR" sz="1700" kern="1200" dirty="0"/>
        </a:p>
      </dsp:txBody>
      <dsp:txXfrm>
        <a:off x="649098" y="4435926"/>
        <a:ext cx="8560874" cy="887093"/>
      </dsp:txXfrm>
    </dsp:sp>
    <dsp:sp modelId="{B28543D0-B4F8-4C68-A0F0-C49D0211D30A}">
      <dsp:nvSpPr>
        <dsp:cNvPr id="0" name=""/>
        <dsp:cNvSpPr/>
      </dsp:nvSpPr>
      <dsp:spPr>
        <a:xfrm>
          <a:off x="94665" y="4325040"/>
          <a:ext cx="1108866" cy="11088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C743F-8F08-45C7-8D4B-1B53636A1E96}">
      <dsp:nvSpPr>
        <dsp:cNvPr id="0" name=""/>
        <dsp:cNvSpPr/>
      </dsp:nvSpPr>
      <dsp:spPr>
        <a:xfrm>
          <a:off x="0" y="834024"/>
          <a:ext cx="3618701" cy="21712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strike="noStrike" kern="1200" dirty="0"/>
            <a:t>1. </a:t>
          </a:r>
          <a:r>
            <a:rPr lang="hr-HR" sz="2100" kern="1200" dirty="0"/>
            <a:t>Biblija - cilj je stjecanje  znanja o Svetom pismu kao izvoru osobnog i  profesionalnog rasta.</a:t>
          </a:r>
        </a:p>
      </dsp:txBody>
      <dsp:txXfrm>
        <a:off x="0" y="834024"/>
        <a:ext cx="3618701" cy="2171220"/>
      </dsp:txXfrm>
    </dsp:sp>
    <dsp:sp modelId="{125EB21E-9E87-402D-A44E-71D71E311E0B}">
      <dsp:nvSpPr>
        <dsp:cNvPr id="0" name=""/>
        <dsp:cNvSpPr/>
      </dsp:nvSpPr>
      <dsp:spPr>
        <a:xfrm>
          <a:off x="3980571" y="834024"/>
          <a:ext cx="3618701" cy="21712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strike="noStrike" kern="1200" dirty="0"/>
            <a:t>2. </a:t>
          </a:r>
          <a:r>
            <a:rPr lang="hr-HR" sz="2100" kern="1200" dirty="0"/>
            <a:t>Crkva u svijetu - cilj je  stjecanje znanja o Crkvenom nauku i Crkvi kao temelju europske kulture </a:t>
          </a:r>
          <a:r>
            <a:rPr lang="hr-HR" sz="2100" strike="sngStrike" kern="1200" dirty="0"/>
            <a:t>(stjecanje znanja o Crkvi u svijetu).</a:t>
          </a:r>
        </a:p>
      </dsp:txBody>
      <dsp:txXfrm>
        <a:off x="3980571" y="834024"/>
        <a:ext cx="3618701" cy="2171220"/>
      </dsp:txXfrm>
    </dsp:sp>
    <dsp:sp modelId="{52B21D50-7127-4D87-8419-2D9F1962BB31}">
      <dsp:nvSpPr>
        <dsp:cNvPr id="0" name=""/>
        <dsp:cNvSpPr/>
      </dsp:nvSpPr>
      <dsp:spPr>
        <a:xfrm>
          <a:off x="7961143" y="834024"/>
          <a:ext cx="3618701" cy="21712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kern="1200" dirty="0"/>
            <a:t>3. Katolički moral i etika - cilj je steći osnovna znanja o Socijalnom  nauku Crkve i njegovoj primjeni s naglaskom na razvijanje kršćanskih vrjednota u školi i  društvu.</a:t>
          </a:r>
        </a:p>
      </dsp:txBody>
      <dsp:txXfrm>
        <a:off x="7961143" y="834024"/>
        <a:ext cx="3618701" cy="21712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FBDA8-DF47-4CD0-9A1B-BB9B29993F58}">
      <dsp:nvSpPr>
        <dsp:cNvPr id="0" name=""/>
        <dsp:cNvSpPr/>
      </dsp:nvSpPr>
      <dsp:spPr>
        <a:xfrm>
          <a:off x="0" y="0"/>
          <a:ext cx="96723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DC7E6-56BE-447B-8155-02AA9FAF026B}">
      <dsp:nvSpPr>
        <dsp:cNvPr id="0" name=""/>
        <dsp:cNvSpPr/>
      </dsp:nvSpPr>
      <dsp:spPr>
        <a:xfrm>
          <a:off x="0" y="0"/>
          <a:ext cx="9672320" cy="1069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strike="noStrike" kern="1200" dirty="0">
              <a:solidFill>
                <a:schemeClr val="tx1"/>
              </a:solidFill>
            </a:rPr>
            <a:t>Pohađanjem se dobiva potvrda o stručnom usavršavanju za rad u katoličkoj školi, a ujedno se boduje pri napredovanju. </a:t>
          </a:r>
        </a:p>
      </dsp:txBody>
      <dsp:txXfrm>
        <a:off x="0" y="0"/>
        <a:ext cx="9672320" cy="10699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B2E15-6B47-4ECF-BBC3-935DF6D813E0}">
      <dsp:nvSpPr>
        <dsp:cNvPr id="0" name=""/>
        <dsp:cNvSpPr/>
      </dsp:nvSpPr>
      <dsp:spPr>
        <a:xfrm>
          <a:off x="3559" y="129463"/>
          <a:ext cx="3470160" cy="798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Program se izvodi kroz tri vikenda</a:t>
          </a:r>
        </a:p>
      </dsp:txBody>
      <dsp:txXfrm>
        <a:off x="3559" y="129463"/>
        <a:ext cx="3470160" cy="798462"/>
      </dsp:txXfrm>
    </dsp:sp>
    <dsp:sp modelId="{4293096D-08D0-4374-A011-E88FD48BF0D8}">
      <dsp:nvSpPr>
        <dsp:cNvPr id="0" name=""/>
        <dsp:cNvSpPr/>
      </dsp:nvSpPr>
      <dsp:spPr>
        <a:xfrm>
          <a:off x="3559" y="927925"/>
          <a:ext cx="3470160" cy="157738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r-HR" sz="2300" kern="1200" dirty="0"/>
            <a:t>petak poslijepodne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r-HR" sz="2300" kern="1200" dirty="0"/>
            <a:t>subota ujutro i poslijepodne</a:t>
          </a:r>
        </a:p>
      </dsp:txBody>
      <dsp:txXfrm>
        <a:off x="3559" y="927925"/>
        <a:ext cx="3470160" cy="1577388"/>
      </dsp:txXfrm>
    </dsp:sp>
    <dsp:sp modelId="{C16AA85C-DA40-4BB0-8CE6-8FDE51593C4F}">
      <dsp:nvSpPr>
        <dsp:cNvPr id="0" name=""/>
        <dsp:cNvSpPr/>
      </dsp:nvSpPr>
      <dsp:spPr>
        <a:xfrm>
          <a:off x="3959542" y="129463"/>
          <a:ext cx="3470160" cy="798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U školskoj godini bile bi dvije grupe</a:t>
          </a:r>
          <a:endParaRPr lang="hr-HR" sz="2300" strike="sngStrike" kern="1200" dirty="0"/>
        </a:p>
      </dsp:txBody>
      <dsp:txXfrm>
        <a:off x="3959542" y="129463"/>
        <a:ext cx="3470160" cy="798462"/>
      </dsp:txXfrm>
    </dsp:sp>
    <dsp:sp modelId="{4A61B829-4C98-4530-B8EF-189D6FCA192D}">
      <dsp:nvSpPr>
        <dsp:cNvPr id="0" name=""/>
        <dsp:cNvSpPr/>
      </dsp:nvSpPr>
      <dsp:spPr>
        <a:xfrm>
          <a:off x="3959542" y="927925"/>
          <a:ext cx="3470160" cy="157738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/>
            <a:t>Prva grupa: rujan – siječanj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/>
            <a:t>Drugi grupa: veljača – lipanj</a:t>
          </a:r>
        </a:p>
      </dsp:txBody>
      <dsp:txXfrm>
        <a:off x="3959542" y="927925"/>
        <a:ext cx="3470160" cy="1577388"/>
      </dsp:txXfrm>
    </dsp:sp>
    <dsp:sp modelId="{BFBD3E5F-36B8-4EAD-A9DB-C90273FD810D}">
      <dsp:nvSpPr>
        <dsp:cNvPr id="0" name=""/>
        <dsp:cNvSpPr/>
      </dsp:nvSpPr>
      <dsp:spPr>
        <a:xfrm>
          <a:off x="7915525" y="129463"/>
          <a:ext cx="3470160" cy="7984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strike="noStrike" kern="1200" dirty="0"/>
            <a:t>Mjesto održavanja</a:t>
          </a:r>
        </a:p>
      </dsp:txBody>
      <dsp:txXfrm>
        <a:off x="7915525" y="129463"/>
        <a:ext cx="3470160" cy="798462"/>
      </dsp:txXfrm>
    </dsp:sp>
    <dsp:sp modelId="{D753188C-FF73-4850-928C-33B5B1DAF985}">
      <dsp:nvSpPr>
        <dsp:cNvPr id="0" name=""/>
        <dsp:cNvSpPr/>
      </dsp:nvSpPr>
      <dsp:spPr>
        <a:xfrm>
          <a:off x="7915525" y="927925"/>
          <a:ext cx="3470160" cy="157738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/>
            <a:t>jedna školska godina: Zagreb i Zadar</a:t>
          </a:r>
          <a:endParaRPr lang="hr-HR" sz="2300" strike="sngStrike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300" kern="1200" dirty="0"/>
            <a:t>druga školska godina: Požega i Rijeka</a:t>
          </a:r>
        </a:p>
      </dsp:txBody>
      <dsp:txXfrm>
        <a:off x="7915525" y="927925"/>
        <a:ext cx="3470160" cy="1577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9D2F08-DC25-4F66-8D70-169566323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1991607-2356-4E9D-9DEB-A1B4197C0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10B38B5-3CCE-49A7-839F-8FF2B608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8E71F3F-57D1-4D5F-8051-F4ADF8AD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44F07F-930F-4D1C-88DC-5AADBE9C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1997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CE8C4A-3706-4185-8EBC-0C9D26211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76C2D78-CFF5-4500-AF12-89839EEB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06F689-CF20-4129-8FC2-14FCA2B2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B90CB3-AA63-4F44-8CF8-70024D23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E651D2-7A66-4E59-9B81-5B31978B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77182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CDE35F8-92E7-41B1-8A21-FE143CDF0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A2E93FF-69F5-4BF7-8E36-8057CBEF4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598963-3778-4A0F-90FD-53074C2C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D0CA378-28DD-47B2-A522-00293D31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F589281-FC34-4F74-8251-53C50DAB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9238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F189FA-9C32-44B0-BF60-D36098966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CA2567-67F7-46F2-A97A-304F6E90D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11AFC18-C356-4AB6-AAA7-8FF9D808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5461C28-8850-4BAC-AB95-C09A1814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64BC1A1-C2E0-4FBF-90F4-92BB9941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9621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EB3F72-1307-4FD9-9373-FF76C377E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DEA3519-3F2F-4716-B969-1FB7AC497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5FF2746-16AB-45E9-9F69-A7EB26CA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1CF4633-2BB1-4DEA-8748-C3FE7A46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0573DC-DAF0-45D7-BD40-DB0A1476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3578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485C55-1067-41BC-AB69-FFDFC2EDF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DE5425-B9BD-4739-9DE9-1DE1A0C6E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84E284E-FC39-4DF4-8D54-1F2CD3248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F82430-E71D-47F4-9E88-3479C0F35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A18D618-C1BB-49FC-9183-4020B3DA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3AC0E12-9BA2-43D3-ABFD-DC420607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147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4E0E8B-3B5E-4228-8BA9-FD33FF3D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F51182B-3A7F-4F5C-95D5-3569048C1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50ECD1F-E9AF-4BB5-826E-C7B44CD15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7A848C2-0F44-4045-B902-32B74A188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85E2076-4182-438C-960E-A8F2CA5B9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1422CC90-0800-435A-9EA6-A69A0A1E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E7A5A6D-F95E-481B-BD11-3CE96BF0B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0426F301-5448-4FE8-A3AE-8F5BAAE5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3580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39D9E5-0F92-4582-87D3-E3A54772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6B2EF30-A423-459A-9D07-D797374C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988035D-696F-43DC-BA2F-6B5F1810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2951B99-070D-4A16-A7CB-34D8850ED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4516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224FB14-64F3-4473-A915-05612248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F591030-D871-4765-BBDA-B656AB8B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74239D8-C740-4097-95D7-F16C6BE1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473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77CB70-1474-4055-847E-45AF46F62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1D61C7-1F62-4858-81B1-8BD761393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958AD22-4086-400C-BD81-B5274D0EC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06E1FE6-9D4A-4465-9F40-91767D2A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CB57B79-52E3-4EFB-A0EF-4ECAD9469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C4A07A5-3698-4C7C-903C-77B9D8B4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729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D89C60-4A2C-4BF3-B125-B0FCDF17F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805D07D-CEED-4A31-870D-B8238BC830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F74CDDE-8DE0-403A-8860-51CC733BB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FB8D049-3911-4612-8801-7581D42F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42E8552-D234-4BAF-A8CE-7FB73E72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010DD49-67AA-4A58-9317-76FDF148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3801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33FF354-6A3C-4A03-AB8D-62987EDB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FD0F1A8-4600-49B5-9DC4-8798AB033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67E438A-3A3F-45A3-8862-2CCD0A7C28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B07-191A-4B4E-B3BD-F19F632109C2}" type="datetimeFigureOut">
              <a:rPr lang="hr-HR" smtClean="0"/>
              <a:t>14.10.2024.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96D39F4-A1C0-4783-BA49-72831A99E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E678E8-8C00-4DEA-B022-25404F604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DF351-E5D2-42A4-97FD-A63E33A2F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199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7239AB1F-F867-43B5-38DC-64A45CDFD13B}"/>
              </a:ext>
            </a:extLst>
          </p:cNvPr>
          <p:cNvSpPr txBox="1"/>
          <p:nvPr/>
        </p:nvSpPr>
        <p:spPr>
          <a:xfrm>
            <a:off x="1666195" y="731249"/>
            <a:ext cx="88596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4000" b="1" dirty="0"/>
              <a:t>STRUČNO USAVRŠAVANJE NASTAVNIKA I DJELATNIKA </a:t>
            </a:r>
            <a:br>
              <a:rPr lang="hr-HR" sz="4000" b="1" dirty="0"/>
            </a:br>
            <a:r>
              <a:rPr lang="hr-HR" sz="4000" b="1" dirty="0"/>
              <a:t>U KATOLIČKIM ŠKOLAMA</a:t>
            </a:r>
          </a:p>
          <a:p>
            <a:pPr algn="ctr"/>
            <a:r>
              <a:rPr lang="hr-HR" sz="3200" b="1" dirty="0"/>
              <a:t>__________________________</a:t>
            </a:r>
          </a:p>
          <a:p>
            <a:pPr algn="ctr"/>
            <a:r>
              <a:rPr lang="hr-HR" sz="3200" b="1" dirty="0"/>
              <a:t>INTERDISCIPLINIRALNI</a:t>
            </a:r>
            <a:br>
              <a:rPr lang="hr-HR" sz="3200" b="1" dirty="0"/>
            </a:br>
            <a:r>
              <a:rPr lang="hr-HR" sz="3200" b="1" dirty="0"/>
              <a:t>PROGRAM EDUKACIJE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84756BF5-B75D-0B66-3B8D-F5300959045C}"/>
              </a:ext>
            </a:extLst>
          </p:cNvPr>
          <p:cNvSpPr txBox="1"/>
          <p:nvPr/>
        </p:nvSpPr>
        <p:spPr>
          <a:xfrm>
            <a:off x="1666195" y="5875386"/>
            <a:ext cx="8859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000" dirty="0"/>
              <a:t>Zagreb, 2024.</a:t>
            </a:r>
          </a:p>
        </p:txBody>
      </p:sp>
      <p:pic>
        <p:nvPicPr>
          <p:cNvPr id="1026" name="Picture 2" descr="Naslovnica - Hrvatska biskupska konferencija">
            <a:extLst>
              <a:ext uri="{FF2B5EF4-FFF2-40B4-BE49-F238E27FC236}">
                <a16:creationId xmlns:a16="http://schemas.microsoft.com/office/drawing/2014/main" id="{1044377D-E2E3-1D83-66F0-FA5013D6D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40616" y="4469259"/>
            <a:ext cx="1310765" cy="124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80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4C6EB-9DA1-C7DE-369F-AE0417588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0DD6DE8F-EAC5-F403-E500-9499993E295A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B32960-620C-7D25-04EE-A24983BF2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079863"/>
            <a:ext cx="10866120" cy="256032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Mjesto realizacije: </a:t>
            </a:r>
            <a:r>
              <a:rPr lang="hr-HR" sz="4000" dirty="0"/>
              <a:t>Zagreb, Zadar, Požega i Rijeka.</a:t>
            </a:r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Broj polaznika: </a:t>
            </a:r>
            <a:r>
              <a:rPr lang="hr-HR" sz="4000" dirty="0"/>
              <a:t>40 u grupi</a:t>
            </a:r>
            <a:endParaRPr lang="hr-HR" sz="4000" strike="sngStrike" dirty="0"/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Početak izvođenja: </a:t>
            </a:r>
            <a:r>
              <a:rPr lang="hr-HR" sz="4000" dirty="0"/>
              <a:t>Školska godina 2024./2025.</a:t>
            </a:r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Grupe:</a:t>
            </a:r>
            <a:endParaRPr lang="hr-HR" sz="4000" strike="sngStrike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931FD9BD-B4CA-3566-56A3-2467133AB801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B997086D-0342-4DC8-EA4B-C43A477E0873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CB4A30C3-DF44-8094-9430-6EB8DB3DA9C1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E49BF9EB-1A85-3AB6-E9DD-75EE60FBFE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64CB2692-4F03-76E5-BC1A-81E12FBF5372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646A0E00-1FC7-D633-337D-1D75058317B9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9CB0D365-A1FD-CB41-3996-DB368121E8E7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018F5715-E2E6-8343-B74B-34DD6148EB85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E39451FF-D62F-CB2F-A126-AE44EF6A00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4469635"/>
              </p:ext>
            </p:extLst>
          </p:nvPr>
        </p:nvGraphicFramePr>
        <p:xfrm>
          <a:off x="467132" y="3578013"/>
          <a:ext cx="11389246" cy="2634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61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C0D0DE-E83A-DBF2-04BB-DCA9D34D7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76346742-1751-201A-7101-6BE1D5BFF658}"/>
              </a:ext>
            </a:extLst>
          </p:cNvPr>
          <p:cNvSpPr txBox="1"/>
          <p:nvPr/>
        </p:nvSpPr>
        <p:spPr>
          <a:xfrm>
            <a:off x="1666195" y="731249"/>
            <a:ext cx="88596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4000" b="1" dirty="0"/>
              <a:t>STRUČNO USAVRŠAVANJE NASTAVNIKA I DJELATNIKA </a:t>
            </a:r>
            <a:br>
              <a:rPr lang="hr-HR" sz="4000" b="1" dirty="0"/>
            </a:br>
            <a:r>
              <a:rPr lang="hr-HR" sz="4000" b="1" dirty="0"/>
              <a:t>U KATOLIČKIM ŠKOLAMA</a:t>
            </a:r>
          </a:p>
          <a:p>
            <a:pPr algn="ctr"/>
            <a:r>
              <a:rPr lang="hr-HR" sz="3200" b="1" dirty="0"/>
              <a:t>__________________________</a:t>
            </a:r>
          </a:p>
          <a:p>
            <a:pPr algn="ctr"/>
            <a:r>
              <a:rPr lang="hr-HR" sz="3200" b="1" dirty="0"/>
              <a:t>INTERDISCIPLINIRALNI</a:t>
            </a:r>
            <a:br>
              <a:rPr lang="hr-HR" sz="3200" b="1" dirty="0"/>
            </a:br>
            <a:r>
              <a:rPr lang="hr-HR" sz="3200" b="1" dirty="0"/>
              <a:t>PROGRAM EDUKACIJE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A571FB48-F339-D8C3-21F8-D698AFDE2C8C}"/>
              </a:ext>
            </a:extLst>
          </p:cNvPr>
          <p:cNvSpPr txBox="1"/>
          <p:nvPr/>
        </p:nvSpPr>
        <p:spPr>
          <a:xfrm>
            <a:off x="1666195" y="5875386"/>
            <a:ext cx="8859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2000" dirty="0"/>
              <a:t>Zagreb, 2024.</a:t>
            </a:r>
          </a:p>
        </p:txBody>
      </p:sp>
      <p:pic>
        <p:nvPicPr>
          <p:cNvPr id="1026" name="Picture 2" descr="Naslovnica - Hrvatska biskupska konferencija">
            <a:extLst>
              <a:ext uri="{FF2B5EF4-FFF2-40B4-BE49-F238E27FC236}">
                <a16:creationId xmlns:a16="http://schemas.microsoft.com/office/drawing/2014/main" id="{2DEAC21E-CC54-480E-ADC0-FB21EE2B9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40616" y="4469259"/>
            <a:ext cx="1310765" cy="124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34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>
            <a:extLst>
              <a:ext uri="{FF2B5EF4-FFF2-40B4-BE49-F238E27FC236}">
                <a16:creationId xmlns:a16="http://schemas.microsoft.com/office/drawing/2014/main" id="{90F221C6-AF4B-8E7C-B4A0-D6B0B73C1270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531190-4058-4357-9FA4-58219AA6A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79" y="1114697"/>
            <a:ext cx="10964091" cy="515969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3200" b="1" dirty="0"/>
              <a:t>Program stručnog usavršavanja </a:t>
            </a:r>
            <a:r>
              <a:rPr lang="hr-HR" sz="3200" dirty="0"/>
              <a:t>nastavnika i djelatnika u katoličkim školama – Interdisciplinaran program edukacije ima za cilj doprinijeti unaprjeđenju intelektualnog i duhovnog razvoja koji su preduvjet kršćanske i ljudske zrelosti, a pridonijeti će kvaliteti rada nastavnika i djelatnika katoličkih škola.</a:t>
            </a:r>
          </a:p>
          <a:p>
            <a:pPr marL="0" indent="0">
              <a:spcBef>
                <a:spcPts val="0"/>
              </a:spcBef>
              <a:buNone/>
            </a:pPr>
            <a:endParaRPr lang="hr-HR" sz="3200" dirty="0"/>
          </a:p>
          <a:p>
            <a:pPr marL="0" indent="0">
              <a:spcBef>
                <a:spcPts val="0"/>
              </a:spcBef>
              <a:buNone/>
            </a:pPr>
            <a:r>
              <a:rPr lang="hr-HR" sz="3200" b="1" dirty="0"/>
              <a:t>Crkveni dokumenti </a:t>
            </a:r>
            <a:r>
              <a:rPr lang="hr-HR" sz="3200" dirty="0"/>
              <a:t>potiču što kvalitetnije vjersko i znanstveno formiranje djelatnika katoličkih škola koji su ujedno temelj odgojno-obrazovnog procesa i izgradnje katoličkog identiteta katoličkih škola. </a:t>
            </a:r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5A827AE0-8331-AE51-EB77-815C2E080A31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C1DA1920-DB24-2000-3FB1-659795D0DA18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0530B8E8-DFF0-284D-7CCD-BD754B8874AF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833DD06B-6117-7F27-3B1D-E8BA406640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9876E920-E64E-402F-E9E2-E00F054F54EF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207D8FC3-F695-F673-690C-0C9622E92897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85CFA77C-AE7F-847C-DC3D-97BED5E8F05C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4D619452-753C-4B97-2980-8586ACFDB242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814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E397A-2AE3-FCB8-B918-2DDC66846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5B9DD690-F1E6-49E7-5E7D-B1802F608B34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188059-326C-9011-331A-5AA156E36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079863"/>
            <a:ext cx="10866120" cy="5194527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Nositelj: </a:t>
            </a:r>
            <a:r>
              <a:rPr lang="hr-HR" sz="4000" dirty="0"/>
              <a:t>Hrvatsko katoličko sveučilište u suradnji s Nacionalnim uredom za katoličke škole.</a:t>
            </a:r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Izvoditelji: </a:t>
            </a:r>
            <a:r>
              <a:rPr lang="hr-HR" sz="4000" dirty="0"/>
              <a:t>Nastavu će izvoditi nastavnici sa svih hrvatskih učilišta te gostujući profesori.</a:t>
            </a:r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Cilj: </a:t>
            </a:r>
            <a:r>
              <a:rPr lang="hr-HR" sz="4000" dirty="0"/>
              <a:t>Omogućiti nastavnicima i djelatnicima katoličkih škola stjecanje znanja, vještina i kompetencija radi  unaprjeđenja intelektualnog i duhovnog razvoja, a koji će pridonijeti kvaliteti njihova rada.</a:t>
            </a:r>
            <a:endParaRPr lang="hr-HR" sz="4000" strike="sngStrike" dirty="0"/>
          </a:p>
          <a:p>
            <a:pPr marL="0" indent="0">
              <a:spcBef>
                <a:spcPts val="0"/>
              </a:spcBef>
              <a:buNone/>
            </a:pPr>
            <a:endParaRPr lang="hr-HR" sz="4000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3A30CE2D-4CBA-4639-4C4C-8BCEBCC963AC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4337C1EA-23A1-1BBB-38E1-DCABBD1B487B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A5F244A6-9818-9696-D80E-5E8DF88FDFF6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C143390C-70F1-2D03-C2C1-C6D95A868A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3AB65C0D-F207-83FA-F8DA-D91568C53B52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C718EC93-C300-34E5-5E39-BEC625B1217C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00AB3605-0E31-59E8-380C-8C12C25D75C8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EDA817DC-6A68-4091-7E74-6EE266897EF7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804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78FAE-A24F-1A3F-DB09-9551ADDEF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extLst>
              <a:ext uri="{FF2B5EF4-FFF2-40B4-BE49-F238E27FC236}">
                <a16:creationId xmlns:a16="http://schemas.microsoft.com/office/drawing/2014/main" id="{6AF6ED7E-C918-E931-B5A8-2F77E07D7E43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5690FBC4-1D0B-A808-5E81-67AE60F473D2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7DFA79DF-D0AF-1071-7117-0216D1DAC693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F3E8500B-BA3A-516B-723C-D527E15820BC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1DE7257A-C1C1-4881-B725-FDB20BB7BD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574C772B-89CA-7E91-CA8A-8B1ED0B56669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784E0E0E-5D19-03D2-779C-F22F5F91B05D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3A0788DE-55E6-6519-F070-E5CE97183218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62550A57-1615-A015-A0C0-E9E34A70874C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F1247C73-11B1-7849-79B1-1818B120A2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289520"/>
              </p:ext>
            </p:extLst>
          </p:nvPr>
        </p:nvGraphicFramePr>
        <p:xfrm>
          <a:off x="578133" y="637629"/>
          <a:ext cx="11240590" cy="58521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620295">
                  <a:extLst>
                    <a:ext uri="{9D8B030D-6E8A-4147-A177-3AD203B41FA5}">
                      <a16:colId xmlns:a16="http://schemas.microsoft.com/office/drawing/2014/main" val="2312107357"/>
                    </a:ext>
                  </a:extLst>
                </a:gridCol>
                <a:gridCol w="5620295">
                  <a:extLst>
                    <a:ext uri="{9D8B030D-6E8A-4147-A177-3AD203B41FA5}">
                      <a16:colId xmlns:a16="http://schemas.microsoft.com/office/drawing/2014/main" val="172546452"/>
                    </a:ext>
                  </a:extLst>
                </a:gridCol>
              </a:tblGrid>
              <a:tr h="378070">
                <a:tc>
                  <a:txBody>
                    <a:bodyPr/>
                    <a:lstStyle/>
                    <a:p>
                      <a:pPr marL="35877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BA" sz="2000" b="1" dirty="0"/>
                        <a:t>Obvezni kolegiji</a:t>
                      </a:r>
                      <a:endParaRPr lang="en-GB" sz="2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BA" sz="2000" b="1" dirty="0"/>
                        <a:t>Izborni kolegiji</a:t>
                      </a:r>
                      <a:endParaRPr lang="en-GB" sz="2000" b="1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70040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BA" sz="1600" b="1" dirty="0"/>
                        <a:t>1. </a:t>
                      </a:r>
                      <a:r>
                        <a:rPr lang="en-GB" sz="1600" b="1" dirty="0" err="1"/>
                        <a:t>Biblija</a:t>
                      </a:r>
                      <a:r>
                        <a:rPr lang="en-GB" sz="1600" b="1" dirty="0"/>
                        <a:t> – </a:t>
                      </a:r>
                      <a:r>
                        <a:rPr lang="en-GB" sz="1600" b="1" dirty="0" err="1"/>
                        <a:t>povijest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spasenja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/>
                        <a:t>dr.</a:t>
                      </a:r>
                      <a:r>
                        <a:rPr lang="en-GB" sz="1600" b="0" dirty="0"/>
                        <a:t> sc. </a:t>
                      </a:r>
                      <a:r>
                        <a:rPr lang="en-GB" sz="1600" b="0" dirty="0" err="1"/>
                        <a:t>Mladen</a:t>
                      </a:r>
                      <a:r>
                        <a:rPr lang="en-GB" sz="1600" b="0" dirty="0"/>
                        <a:t> Horvat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BA" sz="1600" b="1" dirty="0"/>
                        <a:t>1. </a:t>
                      </a:r>
                      <a:r>
                        <a:rPr lang="en-GB" sz="1600" b="1" dirty="0" err="1"/>
                        <a:t>Psihologija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duhovnog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života</a:t>
                      </a:r>
                      <a:endParaRPr lang="hr-BA" sz="1600" b="1" dirty="0"/>
                    </a:p>
                    <a:p>
                      <a:pPr marL="358775" indent="0">
                        <a:buNone/>
                      </a:pPr>
                      <a:r>
                        <a:rPr lang="en-GB" sz="1600" dirty="0"/>
                        <a:t>doc.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Josip </a:t>
                      </a:r>
                      <a:r>
                        <a:rPr lang="en-GB" sz="1600" dirty="0" err="1"/>
                        <a:t>Bošnjakovi</a:t>
                      </a:r>
                      <a:r>
                        <a:rPr lang="hr-BA" sz="1600" dirty="0"/>
                        <a:t>ć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603863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2. </a:t>
                      </a:r>
                      <a:r>
                        <a:rPr lang="en-GB" sz="1600" b="1" dirty="0" err="1"/>
                        <a:t>Sakramenti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Crkve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mr</a:t>
                      </a:r>
                      <a:r>
                        <a:rPr lang="en-GB" sz="1600" dirty="0"/>
                        <a:t>. sc. Milan </a:t>
                      </a:r>
                      <a:r>
                        <a:rPr lang="en-GB" sz="1600" dirty="0" err="1"/>
                        <a:t>Dančuo</a:t>
                      </a:r>
                      <a:r>
                        <a:rPr lang="en-GB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2. </a:t>
                      </a:r>
                      <a:r>
                        <a:rPr lang="en-GB" sz="1600" b="1" dirty="0" err="1"/>
                        <a:t>Vjernik</a:t>
                      </a:r>
                      <a:r>
                        <a:rPr lang="en-GB" sz="1600" b="1" dirty="0"/>
                        <a:t> pred </a:t>
                      </a:r>
                      <a:r>
                        <a:rPr lang="en-GB" sz="1600" b="1" dirty="0" err="1"/>
                        <a:t>suvremenim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antropološkim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izazovima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dirty="0" err="1"/>
                        <a:t>izv</a:t>
                      </a:r>
                      <a:r>
                        <a:rPr lang="en-GB" sz="1600" dirty="0"/>
                        <a:t>. 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</a:t>
                      </a:r>
                      <a:r>
                        <a:rPr lang="en-GB" sz="1600" dirty="0" err="1"/>
                        <a:t>Valerija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Kovač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84793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3. </a:t>
                      </a:r>
                      <a:r>
                        <a:rPr lang="en-GB" sz="1600" b="1" dirty="0" err="1"/>
                        <a:t>Biblijski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temelji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kršćanske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molitve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izv</a:t>
                      </a:r>
                      <a:r>
                        <a:rPr lang="en-GB" sz="1600" dirty="0"/>
                        <a:t>. 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</a:t>
                      </a:r>
                      <a:r>
                        <a:rPr lang="en-GB" sz="1600" dirty="0" err="1"/>
                        <a:t>Franjo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Pogorelec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3. </a:t>
                      </a:r>
                      <a:r>
                        <a:rPr lang="en-GB" sz="1600" b="1" dirty="0" err="1"/>
                        <a:t>Evangelizacija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misijsko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poslanje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Crkve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dirty="0"/>
                        <a:t>doc.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Tomislav </a:t>
                      </a:r>
                      <a:r>
                        <a:rPr lang="en-GB" sz="1600" dirty="0" err="1"/>
                        <a:t>Kovač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121868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4. </a:t>
                      </a:r>
                      <a:r>
                        <a:rPr lang="en-GB" sz="1600" b="1" dirty="0" err="1"/>
                        <a:t>Povijest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Crkve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katoličkog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školstva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doc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Stipe </a:t>
                      </a:r>
                      <a:r>
                        <a:rPr lang="en-GB" sz="1600" dirty="0" err="1"/>
                        <a:t>Ledić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4. </a:t>
                      </a:r>
                      <a:r>
                        <a:rPr lang="en-GB" sz="1600" b="1" dirty="0" err="1"/>
                        <a:t>Religioznost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religijski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pluralizam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dirty="0" err="1"/>
                        <a:t>izv</a:t>
                      </a:r>
                      <a:r>
                        <a:rPr lang="en-GB" sz="1600" dirty="0"/>
                        <a:t>. 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Davor </a:t>
                      </a:r>
                      <a:r>
                        <a:rPr lang="en-GB" sz="1600" dirty="0" err="1"/>
                        <a:t>Vuković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761979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5. </a:t>
                      </a:r>
                      <a:r>
                        <a:rPr lang="en-GB" sz="1600" b="1" dirty="0" err="1"/>
                        <a:t>Izvori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Crkvenog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nauka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izv</a:t>
                      </a:r>
                      <a:r>
                        <a:rPr lang="en-GB" sz="1600" dirty="0"/>
                        <a:t>. 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Zoran </a:t>
                      </a:r>
                      <a:r>
                        <a:rPr lang="en-GB" sz="1600" dirty="0" err="1"/>
                        <a:t>Turz</a:t>
                      </a:r>
                      <a:r>
                        <a:rPr lang="hr-BA" sz="1600" dirty="0"/>
                        <a:t>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5. </a:t>
                      </a:r>
                      <a:r>
                        <a:rPr lang="en-GB" sz="1600" b="1" dirty="0" err="1"/>
                        <a:t>Odnos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znanosti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religije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dirty="0"/>
                        <a:t>doc.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Petar </a:t>
                      </a:r>
                      <a:r>
                        <a:rPr lang="en-GB" sz="1600" dirty="0" err="1"/>
                        <a:t>Tomev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Mitrikeski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808891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6. </a:t>
                      </a:r>
                      <a:r>
                        <a:rPr lang="en-GB" sz="1600" b="1" dirty="0" err="1"/>
                        <a:t>Kršćanska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kultura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baština</a:t>
                      </a:r>
                      <a:r>
                        <a:rPr lang="en-GB" sz="1600" b="1" dirty="0"/>
                        <a:t> Europe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</a:t>
                      </a:r>
                      <a:r>
                        <a:rPr lang="en-GB" sz="1600" dirty="0" err="1"/>
                        <a:t>Željko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Tanjić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6. </a:t>
                      </a:r>
                      <a:r>
                        <a:rPr lang="en-GB" sz="1600" b="1" dirty="0" err="1"/>
                        <a:t>Teologija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tijela</a:t>
                      </a:r>
                      <a:r>
                        <a:rPr lang="en-GB" sz="1600" b="1" dirty="0"/>
                        <a:t> u </a:t>
                      </a:r>
                      <a:r>
                        <a:rPr lang="en-GB" sz="1600" b="1" dirty="0" err="1"/>
                        <a:t>današnjem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društvu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dirty="0" err="1"/>
                        <a:t>izv</a:t>
                      </a:r>
                      <a:r>
                        <a:rPr lang="en-GB" sz="1600" dirty="0"/>
                        <a:t>. prof.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Boris </a:t>
                      </a:r>
                      <a:r>
                        <a:rPr lang="en-GB" sz="1600" dirty="0" err="1"/>
                        <a:t>Vulić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933528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7. </a:t>
                      </a:r>
                      <a:r>
                        <a:rPr lang="en-GB" sz="1600" b="1" dirty="0" err="1"/>
                        <a:t>Socijalni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nauk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Crkve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doc. </a:t>
                      </a:r>
                      <a:r>
                        <a:rPr lang="en-GB" sz="1600" dirty="0" err="1"/>
                        <a:t>dr.</a:t>
                      </a:r>
                      <a:r>
                        <a:rPr lang="en-GB" sz="1600" dirty="0"/>
                        <a:t> sc. </a:t>
                      </a:r>
                      <a:r>
                        <a:rPr lang="en-GB" sz="1600" dirty="0" err="1"/>
                        <a:t>Marijana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Kompe</a:t>
                      </a:r>
                      <a:r>
                        <a:rPr lang="hr-BA" sz="1600" dirty="0"/>
                        <a:t>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7. </a:t>
                      </a:r>
                      <a:r>
                        <a:rPr lang="en-GB" sz="1600" b="1" dirty="0" err="1"/>
                        <a:t>Uvod</a:t>
                      </a:r>
                      <a:r>
                        <a:rPr lang="en-GB" sz="1600" b="1" dirty="0"/>
                        <a:t> u </a:t>
                      </a:r>
                      <a:r>
                        <a:rPr lang="en-GB" sz="1600" b="1" dirty="0" err="1"/>
                        <a:t>pastoralnu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teologiju</a:t>
                      </a:r>
                      <a:r>
                        <a:rPr lang="en-GB" sz="1600" b="1" dirty="0"/>
                        <a:t> </a:t>
                      </a:r>
                      <a:endParaRPr lang="hr-BA" sz="1600" b="1" dirty="0"/>
                    </a:p>
                    <a:p>
                      <a:pPr marL="358775" indent="0"/>
                      <a:r>
                        <a:rPr lang="en-GB" sz="1600" b="0" dirty="0" err="1"/>
                        <a:t>dr.</a:t>
                      </a:r>
                      <a:r>
                        <a:rPr lang="en-GB" sz="1600" b="0" dirty="0"/>
                        <a:t> sc. Ante </a:t>
                      </a:r>
                      <a:r>
                        <a:rPr lang="en-GB" sz="1600" b="0" dirty="0" err="1"/>
                        <a:t>Sorić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475268"/>
                  </a:ext>
                </a:extLst>
              </a:tr>
              <a:tr h="785223">
                <a:tc>
                  <a:txBody>
                    <a:bodyPr/>
                    <a:lstStyle/>
                    <a:p>
                      <a:r>
                        <a:rPr lang="en-GB" sz="1600" b="1" dirty="0"/>
                        <a:t>8. </a:t>
                      </a:r>
                      <a:r>
                        <a:rPr lang="en-GB" sz="1600" b="1" dirty="0" err="1"/>
                        <a:t>Bioetika</a:t>
                      </a:r>
                      <a:r>
                        <a:rPr lang="en-GB" sz="1600" b="1" dirty="0"/>
                        <a:t> u </a:t>
                      </a:r>
                      <a:r>
                        <a:rPr lang="en-GB" sz="1600" b="1" dirty="0" err="1"/>
                        <a:t>kontekstu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novih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društvenih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izazova</a:t>
                      </a:r>
                      <a:r>
                        <a:rPr lang="en-GB" sz="1600" b="1" dirty="0"/>
                        <a:t>: </a:t>
                      </a:r>
                      <a:r>
                        <a:rPr lang="en-GB" sz="1600" b="1" dirty="0" err="1"/>
                        <a:t>izabrane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teme</a:t>
                      </a:r>
                      <a:r>
                        <a:rPr lang="en-GB" sz="1600" b="1" dirty="0"/>
                        <a:t> 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BA" sz="1600" dirty="0"/>
                        <a:t>d</a:t>
                      </a:r>
                      <a:r>
                        <a:rPr lang="it-IT" sz="1600" dirty="0"/>
                        <a:t>oc. dr. sc. Odilon Singbo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58600"/>
                  </a:ext>
                </a:extLst>
              </a:tr>
              <a:tr h="552564">
                <a:tc>
                  <a:txBody>
                    <a:bodyPr/>
                    <a:lstStyle/>
                    <a:p>
                      <a:r>
                        <a:rPr lang="en-GB" sz="1600" b="1" dirty="0"/>
                        <a:t>9. </a:t>
                      </a:r>
                      <a:r>
                        <a:rPr lang="en-GB" sz="1600" b="1" dirty="0" err="1"/>
                        <a:t>Promicanje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dobrobiti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maloljetnika</a:t>
                      </a:r>
                      <a:endParaRPr lang="hr-BA" sz="1600" b="1" dirty="0"/>
                    </a:p>
                    <a:p>
                      <a:pPr marL="358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mr</a:t>
                      </a:r>
                      <a:r>
                        <a:rPr lang="en-GB" sz="1600" dirty="0"/>
                        <a:t>. sc. Marina </a:t>
                      </a:r>
                      <a:r>
                        <a:rPr lang="en-GB" sz="1600" dirty="0" err="1"/>
                        <a:t>Šijaković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690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99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D4E14-479E-C215-0EE6-6C3D8BADE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DE1DB1D5-252D-6368-93D5-53BAE2A4BC46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743321-0954-ACE0-E2BA-00C588E8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33" y="3037680"/>
            <a:ext cx="1942011" cy="6112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Ishodi</a:t>
            </a:r>
            <a:endParaRPr lang="hr-HR" sz="5600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353DF016-0BEE-B065-C9A1-15600F1F795A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4C1780D8-892B-11FF-F00B-1CE6A0E4E1C4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D335C033-6813-C967-C8CD-9F0345A38632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C08A3E18-4DE6-0D06-F3CD-9D36F19EDA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CC2AAD0E-56AA-A333-EBFA-E00B4FE3D1F2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CBC9DE4B-F0C5-8D1A-DAF1-340BDF034C85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FB5F704A-3071-40D5-F8C4-53455D7124A2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A420ED21-537F-D2F7-BE6F-0674BE95E91B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506DE9CA-F0DB-E1B5-9184-52FECA75F2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079811"/>
              </p:ext>
            </p:extLst>
          </p:nvPr>
        </p:nvGraphicFramePr>
        <p:xfrm>
          <a:off x="1968137" y="653144"/>
          <a:ext cx="9292046" cy="576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928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53D2D-EB65-B6EE-24C2-9BFA36A59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3A76B73F-E6C4-B016-5B31-036C6918C4CA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C9DE7B-162B-9103-58D7-CB41DF769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33" y="3037680"/>
            <a:ext cx="1942011" cy="6112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Ishodi</a:t>
            </a:r>
            <a:endParaRPr lang="hr-HR" sz="5600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480BFB8B-5C6B-D73D-F4F4-3E5E589A29DC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7ED788F4-CFC6-2114-71E3-B30382CE8F8B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235326B1-F723-DD67-04CB-6F10FCA248BD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CE43A555-03AB-EB84-1816-33FB504152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7BDB0847-8FF0-B5B3-D8FE-8A58272272F6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F4C77E4C-DADE-8BCB-A777-5F14B1BB73E9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63AB43E9-91DB-F7ED-ABA0-E0074C934C8D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88CD1125-39E4-6EC9-EB29-00B5FE1633B5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84404B63-FEFB-9809-2B82-B36E33121E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1479075"/>
              </p:ext>
            </p:extLst>
          </p:nvPr>
        </p:nvGraphicFramePr>
        <p:xfrm>
          <a:off x="1968137" y="653144"/>
          <a:ext cx="9292046" cy="576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559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517D9-3E6C-0B07-EF04-83A45CE88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D950C983-EC20-5C75-E0F6-D2427F59C213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64D6B4-CE25-77C4-DAEC-4253CC486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33" y="3037680"/>
            <a:ext cx="1942011" cy="6112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Ishodi</a:t>
            </a:r>
            <a:endParaRPr lang="hr-HR" sz="5600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9181219A-4B1C-1F3F-44FF-71059E56D1AF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B4DE042C-337A-5FE0-7B7C-D663E9D6CCA6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AE8C715D-063A-E6B5-C6AB-53D0D9064199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44738631-E912-7E93-3F77-6F3DFB967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37A0776E-2770-CB8E-3C5E-92667B94C05D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9B8F5E25-D19F-4E57-36A8-8C4AFA15FC3D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CAD5282B-ACD4-11EA-0440-CF57597A59C2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EFFA4704-8952-BF5E-F6AB-38A8AE18F44A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3F8791CF-5970-2435-EB17-893292E5A6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7329051"/>
              </p:ext>
            </p:extLst>
          </p:nvPr>
        </p:nvGraphicFramePr>
        <p:xfrm>
          <a:off x="1968137" y="653144"/>
          <a:ext cx="9292046" cy="576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225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1AC93-AB2B-9AEA-B968-373EE3491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F6BC6754-BE78-74CB-38DD-A1B486AE41AA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F5AAF8-023A-ACE1-2221-6BE657923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33" y="3037680"/>
            <a:ext cx="1942011" cy="6112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Ishodi</a:t>
            </a:r>
            <a:endParaRPr lang="hr-HR" sz="5600" dirty="0"/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E94EB783-6DD0-EA0D-4861-89E84F9ACF8C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FAEF52BC-1848-0483-9919-5DBE23FEC2C4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A811F006-973F-B128-76AD-ECE2B356BAC1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4062D645-A658-11EF-6317-3D78449BC2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0F400C04-3173-F266-E88F-825A0956455D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CDF7C179-8117-19D4-9806-E992E89CCD25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2A7F7F20-0CEB-A283-D4CF-21AD57D1672C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8424674A-EA3C-0849-4F0D-A15FF7A84C14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A5F56EF3-3B45-EF77-78AC-FA4BF2785A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597592"/>
              </p:ext>
            </p:extLst>
          </p:nvPr>
        </p:nvGraphicFramePr>
        <p:xfrm>
          <a:off x="1968137" y="653144"/>
          <a:ext cx="9292046" cy="576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34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28E97-FDC9-CD67-36B0-5703B5D01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E784453F-88FA-6807-D1DF-0B2DA40E1FE3}"/>
              </a:ext>
            </a:extLst>
          </p:cNvPr>
          <p:cNvSpPr/>
          <p:nvPr/>
        </p:nvSpPr>
        <p:spPr>
          <a:xfrm>
            <a:off x="0" y="558050"/>
            <a:ext cx="12192000" cy="594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8B91B5-5E78-2DBB-6BC7-791B43A1F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079864"/>
            <a:ext cx="10866120" cy="19507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4000" b="1" dirty="0"/>
              <a:t>Izvođenje programa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3200" dirty="0"/>
              <a:t>Program se izvodi kroz tri (3) teme u ukupnom trajanju od 35 nastavnih sati podijeljenom u obvezne i izborne kolegije.</a:t>
            </a:r>
          </a:p>
        </p:txBody>
      </p:sp>
      <p:grpSp>
        <p:nvGrpSpPr>
          <p:cNvPr id="14" name="Grupa 13">
            <a:extLst>
              <a:ext uri="{FF2B5EF4-FFF2-40B4-BE49-F238E27FC236}">
                <a16:creationId xmlns:a16="http://schemas.microsoft.com/office/drawing/2014/main" id="{2F85F767-F13E-9F26-8336-633FF3E60A20}"/>
              </a:ext>
            </a:extLst>
          </p:cNvPr>
          <p:cNvGrpSpPr/>
          <p:nvPr/>
        </p:nvGrpSpPr>
        <p:grpSpPr>
          <a:xfrm>
            <a:off x="83379" y="51616"/>
            <a:ext cx="11984146" cy="6776727"/>
            <a:chOff x="83379" y="51616"/>
            <a:chExt cx="11984146" cy="6776727"/>
          </a:xfrm>
        </p:grpSpPr>
        <p:grpSp>
          <p:nvGrpSpPr>
            <p:cNvPr id="16" name="Grupa 15">
              <a:extLst>
                <a:ext uri="{FF2B5EF4-FFF2-40B4-BE49-F238E27FC236}">
                  <a16:creationId xmlns:a16="http://schemas.microsoft.com/office/drawing/2014/main" id="{E5E7B7C9-4620-126F-B976-C3958058B844}"/>
                </a:ext>
              </a:extLst>
            </p:cNvPr>
            <p:cNvGrpSpPr/>
            <p:nvPr/>
          </p:nvGrpSpPr>
          <p:grpSpPr>
            <a:xfrm>
              <a:off x="83379" y="51616"/>
              <a:ext cx="11984146" cy="713124"/>
              <a:chOff x="83379" y="51616"/>
              <a:chExt cx="11984146" cy="713124"/>
            </a:xfrm>
          </p:grpSpPr>
          <p:sp>
            <p:nvSpPr>
              <p:cNvPr id="22" name="TekstniOkvir 21">
                <a:extLst>
                  <a:ext uri="{FF2B5EF4-FFF2-40B4-BE49-F238E27FC236}">
                    <a16:creationId xmlns:a16="http://schemas.microsoft.com/office/drawing/2014/main" id="{FF4D7290-BD6C-8368-5DBE-8687EEFBDB1A}"/>
                  </a:ext>
                </a:extLst>
              </p:cNvPr>
              <p:cNvSpPr txBox="1"/>
              <p:nvPr/>
            </p:nvSpPr>
            <p:spPr>
              <a:xfrm>
                <a:off x="5216434" y="118409"/>
                <a:ext cx="685109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i="1" dirty="0">
                    <a:solidFill>
                      <a:schemeClr val="bg1"/>
                    </a:solidFill>
                  </a:rPr>
                  <a:t>Stručno usavršavanje nastavnika i djelatnika u katoličkim školama</a:t>
                </a:r>
              </a:p>
              <a:p>
                <a:pPr algn="r"/>
                <a:endParaRPr lang="hr-HR" i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23" name="Slika 22" descr="Slika na kojoj se prikazuje simbol, uzorak, simetrija, umjetničko djelo&#10;&#10;Opis je automatski generiran">
                <a:extLst>
                  <a:ext uri="{FF2B5EF4-FFF2-40B4-BE49-F238E27FC236}">
                    <a16:creationId xmlns:a16="http://schemas.microsoft.com/office/drawing/2014/main" id="{1B1AE459-2F89-829B-DB19-9CF9BE4673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79" y="51616"/>
                <a:ext cx="497725" cy="497725"/>
              </a:xfrm>
              <a:prstGeom prst="rect">
                <a:avLst/>
              </a:prstGeom>
            </p:spPr>
          </p:pic>
          <p:sp>
            <p:nvSpPr>
              <p:cNvPr id="24" name="TekstniOkvir 23">
                <a:extLst>
                  <a:ext uri="{FF2B5EF4-FFF2-40B4-BE49-F238E27FC236}">
                    <a16:creationId xmlns:a16="http://schemas.microsoft.com/office/drawing/2014/main" id="{42536732-FA7D-894D-D428-0D6E8897427C}"/>
                  </a:ext>
                </a:extLst>
              </p:cNvPr>
              <p:cNvSpPr txBox="1"/>
              <p:nvPr/>
            </p:nvSpPr>
            <p:spPr>
              <a:xfrm>
                <a:off x="578133" y="118409"/>
                <a:ext cx="42809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b="1" dirty="0">
                    <a:solidFill>
                      <a:schemeClr val="bg1"/>
                    </a:solidFill>
                  </a:rPr>
                  <a:t>HBK</a:t>
                </a:r>
                <a:r>
                  <a:rPr lang="hr-HR" dirty="0">
                    <a:solidFill>
                      <a:schemeClr val="bg1"/>
                    </a:solidFill>
                  </a:rPr>
                  <a:t>  Nacionalni ured za katoličke škole</a:t>
                </a:r>
              </a:p>
            </p:txBody>
          </p:sp>
        </p:grpSp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8FADFA22-F73E-EC7A-3591-8AF3DC353F7C}"/>
                </a:ext>
              </a:extLst>
            </p:cNvPr>
            <p:cNvGrpSpPr/>
            <p:nvPr/>
          </p:nvGrpSpPr>
          <p:grpSpPr>
            <a:xfrm>
              <a:off x="83379" y="6489789"/>
              <a:ext cx="11984146" cy="338554"/>
              <a:chOff x="83379" y="6489789"/>
              <a:chExt cx="11984146" cy="338554"/>
            </a:xfrm>
          </p:grpSpPr>
          <p:sp>
            <p:nvSpPr>
              <p:cNvPr id="20" name="TekstniOkvir 19">
                <a:extLst>
                  <a:ext uri="{FF2B5EF4-FFF2-40B4-BE49-F238E27FC236}">
                    <a16:creationId xmlns:a16="http://schemas.microsoft.com/office/drawing/2014/main" id="{D5E56A74-6292-065B-0BD5-CB56A1510368}"/>
                  </a:ext>
                </a:extLst>
              </p:cNvPr>
              <p:cNvSpPr txBox="1"/>
              <p:nvPr/>
            </p:nvSpPr>
            <p:spPr>
              <a:xfrm>
                <a:off x="10319657" y="6489789"/>
                <a:ext cx="174786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hr-HR" sz="1600" dirty="0">
                    <a:solidFill>
                      <a:schemeClr val="bg1"/>
                    </a:solidFill>
                  </a:rPr>
                  <a:t>Zagreb, 2024.</a:t>
                </a:r>
              </a:p>
            </p:txBody>
          </p:sp>
          <p:sp>
            <p:nvSpPr>
              <p:cNvPr id="21" name="TekstniOkvir 20">
                <a:extLst>
                  <a:ext uri="{FF2B5EF4-FFF2-40B4-BE49-F238E27FC236}">
                    <a16:creationId xmlns:a16="http://schemas.microsoft.com/office/drawing/2014/main" id="{91B1CC54-5A14-1FD9-3E58-AB67CAAC24AA}"/>
                  </a:ext>
                </a:extLst>
              </p:cNvPr>
              <p:cNvSpPr txBox="1"/>
              <p:nvPr/>
            </p:nvSpPr>
            <p:spPr>
              <a:xfrm>
                <a:off x="83379" y="6489789"/>
                <a:ext cx="557103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hr-HR" sz="1600" i="1" dirty="0">
                    <a:solidFill>
                      <a:schemeClr val="bg1"/>
                    </a:solidFill>
                  </a:rPr>
                  <a:t>Interdisciplinarni program edukacije</a:t>
                </a:r>
              </a:p>
            </p:txBody>
          </p:sp>
        </p:grpSp>
      </p:grpSp>
      <p:graphicFrame>
        <p:nvGraphicFramePr>
          <p:cNvPr id="4" name="Dijagram 3">
            <a:extLst>
              <a:ext uri="{FF2B5EF4-FFF2-40B4-BE49-F238E27FC236}">
                <a16:creationId xmlns:a16="http://schemas.microsoft.com/office/drawing/2014/main" id="{DDC7160A-CDF9-4807-7079-8F69809EE3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0368282"/>
              </p:ext>
            </p:extLst>
          </p:nvPr>
        </p:nvGraphicFramePr>
        <p:xfrm>
          <a:off x="487680" y="1846218"/>
          <a:ext cx="11579845" cy="3839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jagram 6">
            <a:extLst>
              <a:ext uri="{FF2B5EF4-FFF2-40B4-BE49-F238E27FC236}">
                <a16:creationId xmlns:a16="http://schemas.microsoft.com/office/drawing/2014/main" id="{E08AD60C-B3B0-F1B3-B06C-DF4C4056BE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878518"/>
              </p:ext>
            </p:extLst>
          </p:nvPr>
        </p:nvGraphicFramePr>
        <p:xfrm>
          <a:off x="487680" y="5068389"/>
          <a:ext cx="9672320" cy="106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2810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ema sustava Office">
  <a:themeElements>
    <a:clrScheme name="Crveno-ljubičast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7157</TotalTime>
  <Words>1107</Words>
  <Application>Microsoft Office PowerPoint</Application>
  <PresentationFormat>Široki zaslon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Arial</vt:lpstr>
      <vt:lpstr>1_Tema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Radionica 1: Izrada novinarskog izvještaja</dc:title>
  <dc:creator>Marijan Pavelić</dc:creator>
  <cp:lastModifiedBy>Marijan Pavelić</cp:lastModifiedBy>
  <cp:revision>53</cp:revision>
  <dcterms:created xsi:type="dcterms:W3CDTF">2022-05-13T07:52:29Z</dcterms:created>
  <dcterms:modified xsi:type="dcterms:W3CDTF">2024-10-14T12:20:30Z</dcterms:modified>
</cp:coreProperties>
</file>